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6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9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34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theme/theme3.xml" ContentType="application/vnd.openxmlformats-officedocument.theme+xml"/>
  <Override PartName="/ppt/theme/theme18.xml" ContentType="application/vnd.openxmlformats-officedocument.theme+xml"/>
  <Override PartName="/ppt/theme/theme13.xml" ContentType="application/vnd.openxmlformats-officedocument.theme+xml"/>
  <Override PartName="/ppt/theme/theme8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0.xml" ContentType="application/vnd.openxmlformats-officedocument.theme+xml"/>
  <Override PartName="/ppt/theme/theme21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9.xml" ContentType="application/vnd.openxmlformats-officedocument.customXmlProperties+xml"/>
  <Override PartName="/customXml/itemProps25.xml" ContentType="application/vnd.openxmlformats-officedocument.customXmlProperties+xml"/>
  <Override PartName="/customXml/itemProps10.xml" ContentType="application/vnd.openxmlformats-officedocument.customXmlProperties+xml"/>
  <Override PartName="/customXml/itemProps8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7.xml" ContentType="application/vnd.openxmlformats-officedocument.customXmlProperties+xml"/>
  <Override PartName="/customXml/itemProps6.xml" ContentType="application/vnd.openxmlformats-officedocument.customXmlProperties+xml"/>
  <Override PartName="/customXml/itemProps11.xml" ContentType="application/vnd.openxmlformats-officedocument.customXmlProperties+xml"/>
  <Override PartName="/customXml/itemProps71.xml" ContentType="application/vnd.openxmlformats-officedocument.customXmlProperties+xml"/>
  <Override PartName="/customXml/itemProps70.xml" ContentType="application/vnd.openxmlformats-officedocument.customXmlProperties+xml"/>
  <Override PartName="/customXml/itemProps69.xml" ContentType="application/vnd.openxmlformats-officedocument.customXmlProperties+xml"/>
  <Override PartName="/customXml/itemProps72.xml" ContentType="application/vnd.openxmlformats-officedocument.customXmlProperties+xml"/>
  <Override PartName="/customXml/itemProps75.xml" ContentType="application/vnd.openxmlformats-officedocument.customXmlProperties+xml"/>
  <Override PartName="/customXml/itemProps74.xml" ContentType="application/vnd.openxmlformats-officedocument.customXmlProperties+xml"/>
  <Override PartName="/customXml/itemProps73.xml" ContentType="application/vnd.openxmlformats-officedocument.customXmlProperties+xml"/>
  <Override PartName="/customXml/itemProps68.xml" ContentType="application/vnd.openxmlformats-officedocument.customXmlProperties+xml"/>
  <Override PartName="/customXml/itemProps67.xml" ContentType="application/vnd.openxmlformats-officedocument.customXmlProperties+xml"/>
  <Override PartName="/customXml/itemProps62.xml" ContentType="application/vnd.openxmlformats-officedocument.customXmlProperties+xml"/>
  <Override PartName="/customXml/itemProps61.xml" ContentType="application/vnd.openxmlformats-officedocument.customXmlProperties+xml"/>
  <Override PartName="/customXml/itemProps60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6.xml" ContentType="application/vnd.openxmlformats-officedocument.customXmlProperties+xml"/>
  <Override PartName="/customXml/itemProps6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88.xml" ContentType="application/vnd.openxmlformats-officedocument.customXmlProperties+xml"/>
  <Override PartName="/customXml/itemProps87.xml" ContentType="application/vnd.openxmlformats-officedocument.customXmlProperties+xml"/>
  <Override PartName="/customXml/itemProps86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3.xml" ContentType="application/vnd.openxmlformats-officedocument.customXmlProperties+xml"/>
  <Override PartName="/customXml/itemProps92.xml" ContentType="application/vnd.openxmlformats-officedocument.customXmlProperties+xml"/>
  <Override PartName="/customXml/itemProps91.xml" ContentType="application/vnd.openxmlformats-officedocument.customXmlProperties+xml"/>
  <Override PartName="/customXml/itemProps85.xml" ContentType="application/vnd.openxmlformats-officedocument.customXmlProperties+xml"/>
  <Override PartName="/customXml/itemProps80.xml" ContentType="application/vnd.openxmlformats-officedocument.customXmlProperties+xml"/>
  <Override PartName="/customXml/itemProps79.xml" ContentType="application/vnd.openxmlformats-officedocument.customXmlProperties+xml"/>
  <Override PartName="/customXml/itemProps78.xml" ContentType="application/vnd.openxmlformats-officedocument.customXmlProperties+xml"/>
  <Override PartName="/customXml/itemProps81.xml" ContentType="application/vnd.openxmlformats-officedocument.customXmlProperties+xml"/>
  <Override PartName="/customXml/itemProps84.xml" ContentType="application/vnd.openxmlformats-officedocument.customXmlProperties+xml"/>
  <Override PartName="/customXml/itemProps83.xml" ContentType="application/vnd.openxmlformats-officedocument.customXmlProperties+xml"/>
  <Override PartName="/customXml/itemProps82.xml" ContentType="application/vnd.openxmlformats-officedocument.customXmlProperties+xml"/>
  <Override PartName="/customXml/itemProps59.xml" ContentType="application/vnd.openxmlformats-officedocument.customXmlProperties+xml"/>
  <Override PartName="/customXml/itemProps36.xml" ContentType="application/vnd.openxmlformats-officedocument.customXmlProperties+xml"/>
  <Override PartName="/customXml/itemProps35.xml" ContentType="application/vnd.openxmlformats-officedocument.customXmlProperties+xml"/>
  <Override PartName="/customXml/itemProps34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41.xml" ContentType="application/vnd.openxmlformats-officedocument.customXmlProperties+xml"/>
  <Override PartName="/customXml/itemProps40.xml" ContentType="application/vnd.openxmlformats-officedocument.customXmlProperties+xml"/>
  <Override PartName="/customXml/itemProps39.xml" ContentType="application/vnd.openxmlformats-officedocument.customXmlProperties+xml"/>
  <Override PartName="/customXml/itemProps33.xml" ContentType="application/vnd.openxmlformats-officedocument.customXmlProperties+xml"/>
  <Override PartName="/customXml/itemProps28.xml" ContentType="application/vnd.openxmlformats-officedocument.customXmlProperties+xml"/>
  <Override PartName="/customXml/itemProps27.xml" ContentType="application/vnd.openxmlformats-officedocument.customXmlProperties+xml"/>
  <Override PartName="/customXml/itemProps26.xml" ContentType="application/vnd.openxmlformats-officedocument.customXmlProperties+xml"/>
  <Override PartName="/customXml/itemProps29.xml" ContentType="application/vnd.openxmlformats-officedocument.customXmlProperties+xml"/>
  <Override PartName="/customXml/itemProps32.xml" ContentType="application/vnd.openxmlformats-officedocument.customXmlProperties+xml"/>
  <Override PartName="/customXml/itemProps31.xml" ContentType="application/vnd.openxmlformats-officedocument.customXmlProperties+xml"/>
  <Override PartName="/customXml/itemProps30.xml" ContentType="application/vnd.openxmlformats-officedocument.customXmlProperties+xml"/>
  <Override PartName="/customXml/itemProps42.xml" ContentType="application/vnd.openxmlformats-officedocument.customXmlProperties+xml"/>
  <Override PartName="/customXml/itemProps54.xml" ContentType="application/vnd.openxmlformats-officedocument.customXmlProperties+xml"/>
  <Override PartName="/customXml/itemProps53.xml" ContentType="application/vnd.openxmlformats-officedocument.customXmlProperties+xml"/>
  <Override PartName="/customXml/itemProps52.xml" ContentType="application/vnd.openxmlformats-officedocument.customXmlProperties+xml"/>
  <Override PartName="/customXml/itemProps55.xml" ContentType="application/vnd.openxmlformats-officedocument.customXmlProperties+xml"/>
  <Override PartName="/customXml/itemProps58.xml" ContentType="application/vnd.openxmlformats-officedocument.customXmlProperties+xml"/>
  <Override PartName="/customXml/itemProps57.xml" ContentType="application/vnd.openxmlformats-officedocument.customXmlProperties+xml"/>
  <Override PartName="/customXml/itemProps56.xml" ContentType="application/vnd.openxmlformats-officedocument.customXmlProperties+xml"/>
  <Override PartName="/customXml/itemProps51.xml" ContentType="application/vnd.openxmlformats-officedocument.customXmlProperties+xml"/>
  <Override PartName="/customXml/itemProps50.xml" ContentType="application/vnd.openxmlformats-officedocument.customXmlProperties+xml"/>
  <Override PartName="/customXml/itemProps45.xml" ContentType="application/vnd.openxmlformats-officedocument.customXmlProperties+xml"/>
  <Override PartName="/customXml/itemProps44.xml" ContentType="application/vnd.openxmlformats-officedocument.customXmlProperties+xml"/>
  <Override PartName="/customXml/itemProps43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9.xml" ContentType="application/vnd.openxmlformats-officedocument.customXmlProperties+xml"/>
  <Override PartName="/customXml/itemProps48.xml" ContentType="application/vnd.openxmlformats-officedocument.customXmlProperties+xml"/>
  <Override PartName="/customXml/itemProps94.xml" ContentType="application/vnd.openxmlformats-officedocument.customXmlProperties+xml"/>
  <Override PartName="/customXml/itemProps12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16.xml" ContentType="application/vnd.openxmlformats-officedocument.customXml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97.xml" ContentType="application/vnd.openxmlformats-officedocument.customXmlProperties+xml"/>
  <Override PartName="/customXml/itemProps96.xml" ContentType="application/vnd.openxmlformats-officedocument.customXmlProperties+xml"/>
  <Override PartName="/customXml/itemProps95.xml" ContentType="application/vnd.openxmlformats-officedocument.customXmlProperties+xml"/>
  <Override PartName="/customXml/itemProps98.xml" ContentType="application/vnd.openxmlformats-officedocument.customXmlProperties+xml"/>
  <Override PartName="/customXml/itemProps24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docProps/app.xml" ContentType="application/vnd.openxmlformats-officedocument.extended-properties+xml"/>
  <Override PartName="/customXml/itemProps13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99"/>
    <p:sldMasterId id="2147483775" r:id="rId100"/>
    <p:sldMasterId id="2147483787" r:id="rId101"/>
    <p:sldMasterId id="2147483993" r:id="rId102"/>
    <p:sldMasterId id="2147485830" r:id="rId103"/>
    <p:sldMasterId id="2147485843" r:id="rId104"/>
    <p:sldMasterId id="2147485873" r:id="rId105"/>
    <p:sldMasterId id="2147485885" r:id="rId106"/>
    <p:sldMasterId id="2147485909" r:id="rId107"/>
    <p:sldMasterId id="2147485959" r:id="rId108"/>
    <p:sldMasterId id="2147485972" r:id="rId109"/>
    <p:sldMasterId id="2147486012" r:id="rId110"/>
    <p:sldMasterId id="2147486062" r:id="rId111"/>
    <p:sldMasterId id="2147486115" r:id="rId112"/>
    <p:sldMasterId id="2147486141" r:id="rId113"/>
    <p:sldMasterId id="2147486143" r:id="rId114"/>
    <p:sldMasterId id="2147486171" r:id="rId115"/>
    <p:sldMasterId id="2147486297" r:id="rId116"/>
    <p:sldMasterId id="2147486602" r:id="rId117"/>
  </p:sldMasterIdLst>
  <p:notesMasterIdLst>
    <p:notesMasterId r:id="rId141"/>
  </p:notesMasterIdLst>
  <p:handoutMasterIdLst>
    <p:handoutMasterId r:id="rId142"/>
  </p:handoutMasterIdLst>
  <p:sldIdLst>
    <p:sldId id="814" r:id="rId118"/>
    <p:sldId id="856" r:id="rId119"/>
    <p:sldId id="840" r:id="rId120"/>
    <p:sldId id="850" r:id="rId121"/>
    <p:sldId id="857" r:id="rId122"/>
    <p:sldId id="827" r:id="rId123"/>
    <p:sldId id="860" r:id="rId124"/>
    <p:sldId id="861" r:id="rId125"/>
    <p:sldId id="863" r:id="rId126"/>
    <p:sldId id="823" r:id="rId127"/>
    <p:sldId id="833" r:id="rId128"/>
    <p:sldId id="858" r:id="rId129"/>
    <p:sldId id="864" r:id="rId130"/>
    <p:sldId id="862" r:id="rId131"/>
    <p:sldId id="820" r:id="rId132"/>
    <p:sldId id="839" r:id="rId133"/>
    <p:sldId id="821" r:id="rId134"/>
    <p:sldId id="866" r:id="rId135"/>
    <p:sldId id="825" r:id="rId136"/>
    <p:sldId id="826" r:id="rId137"/>
    <p:sldId id="865" r:id="rId138"/>
    <p:sldId id="851" r:id="rId139"/>
    <p:sldId id="837" r:id="rId140"/>
  </p:sldIdLst>
  <p:sldSz cx="9144000" cy="5143500" type="screen16x9"/>
  <p:notesSz cx="6797675" cy="9926638"/>
  <p:custDataLst>
    <p:tags r:id="rId1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1pPr>
    <a:lvl2pPr marL="45716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2pPr>
    <a:lvl3pPr marL="91433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3pPr>
    <a:lvl4pPr marL="137150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4pPr>
    <a:lvl5pPr marL="182867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5pPr>
    <a:lvl6pPr marL="2285839" algn="l" defTabSz="914336" rtl="0" eaLnBrk="1" latinLnBrk="0" hangingPunct="1"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6pPr>
    <a:lvl7pPr marL="2743007" algn="l" defTabSz="914336" rtl="0" eaLnBrk="1" latinLnBrk="0" hangingPunct="1"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7pPr>
    <a:lvl8pPr marL="3200175" algn="l" defTabSz="914336" rtl="0" eaLnBrk="1" latinLnBrk="0" hangingPunct="1"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8pPr>
    <a:lvl9pPr marL="3657343" algn="l" defTabSz="914336" rtl="0" eaLnBrk="1" latinLnBrk="0" hangingPunct="1">
      <a:defRPr sz="2400" kern="1200">
        <a:solidFill>
          <a:schemeClr val="tx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6600"/>
    <a:srgbClr val="74B769"/>
    <a:srgbClr val="006600"/>
    <a:srgbClr val="3366FF"/>
    <a:srgbClr val="33CC33"/>
    <a:srgbClr val="CC0000"/>
    <a:srgbClr val="66FF33"/>
    <a:srgbClr val="A6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762" autoAdjust="0"/>
  </p:normalViewPr>
  <p:slideViewPr>
    <p:cSldViewPr>
      <p:cViewPr>
        <p:scale>
          <a:sx n="150" d="100"/>
          <a:sy n="150" d="100"/>
        </p:scale>
        <p:origin x="396" y="-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1190" y="62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9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21.xml"/><Relationship Id="rId107" Type="http://schemas.openxmlformats.org/officeDocument/2006/relationships/slideMaster" Target="slideMasters/slideMaster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11.xml"/><Relationship Id="rId149" Type="http://schemas.openxmlformats.org/officeDocument/2006/relationships/customXml" Target="../customXml/item100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Master" Target="slideMasters/slideMaster15.xml"/><Relationship Id="rId118" Type="http://schemas.openxmlformats.org/officeDocument/2006/relationships/slide" Target="slides/slide1.xml"/><Relationship Id="rId134" Type="http://schemas.openxmlformats.org/officeDocument/2006/relationships/slide" Target="slides/slide17.xml"/><Relationship Id="rId139" Type="http://schemas.openxmlformats.org/officeDocument/2006/relationships/slide" Target="slides/slide2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0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Master" Target="slideMasters/slideMaster5.xml"/><Relationship Id="rId108" Type="http://schemas.openxmlformats.org/officeDocument/2006/relationships/slideMaster" Target="slideMasters/slideMaster10.xml"/><Relationship Id="rId124" Type="http://schemas.openxmlformats.org/officeDocument/2006/relationships/slide" Target="slides/slide7.xml"/><Relationship Id="rId129" Type="http://schemas.openxmlformats.org/officeDocument/2006/relationships/slide" Target="slides/slide12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23.xml"/><Relationship Id="rId14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Master" Target="slideMasters/slideMaster16.xml"/><Relationship Id="rId119" Type="http://schemas.openxmlformats.org/officeDocument/2006/relationships/slide" Target="slides/slide2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13.xml"/><Relationship Id="rId135" Type="http://schemas.openxmlformats.org/officeDocument/2006/relationships/slide" Target="slides/slide1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11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slideMaster" Target="slideMasters/slideMaster6.xml"/><Relationship Id="rId120" Type="http://schemas.openxmlformats.org/officeDocument/2006/relationships/slide" Target="slides/slide3.xml"/><Relationship Id="rId125" Type="http://schemas.openxmlformats.org/officeDocument/2006/relationships/slide" Target="slides/slide8.xml"/><Relationship Id="rId141" Type="http://schemas.openxmlformats.org/officeDocument/2006/relationships/notesMaster" Target="notesMasters/notesMaster1.xml"/><Relationship Id="rId146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12.xml"/><Relationship Id="rId115" Type="http://schemas.openxmlformats.org/officeDocument/2006/relationships/slideMaster" Target="slideMasters/slideMaster17.xml"/><Relationship Id="rId131" Type="http://schemas.openxmlformats.org/officeDocument/2006/relationships/slide" Target="slides/slide14.xml"/><Relationship Id="rId136" Type="http://schemas.openxmlformats.org/officeDocument/2006/relationships/slide" Target="slides/slide19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slideMaster" Target="slideMasters/slideMaster2.xml"/><Relationship Id="rId105" Type="http://schemas.openxmlformats.org/officeDocument/2006/relationships/slideMaster" Target="slideMasters/slideMaster7.xml"/><Relationship Id="rId126" Type="http://schemas.openxmlformats.org/officeDocument/2006/relationships/slide" Target="slides/slide9.xml"/><Relationship Id="rId147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4.xml"/><Relationship Id="rId14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Master" Target="slideMasters/slideMaster18.xml"/><Relationship Id="rId137" Type="http://schemas.openxmlformats.org/officeDocument/2006/relationships/slide" Target="slides/slide20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Master" Target="slideMasters/slideMaster13.xml"/><Relationship Id="rId132" Type="http://schemas.openxmlformats.org/officeDocument/2006/relationships/slide" Target="slides/slide15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8.xml"/><Relationship Id="rId127" Type="http://schemas.openxmlformats.org/officeDocument/2006/relationships/slide" Target="slides/slide10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slideMaster" Target="slideMasters/slideMaster1.xml"/><Relationship Id="rId101" Type="http://schemas.openxmlformats.org/officeDocument/2006/relationships/slideMaster" Target="slideMasters/slideMaster3.xml"/><Relationship Id="rId122" Type="http://schemas.openxmlformats.org/officeDocument/2006/relationships/slide" Target="slides/slide5.xml"/><Relationship Id="rId143" Type="http://schemas.openxmlformats.org/officeDocument/2006/relationships/tags" Target="tags/tag1.xml"/><Relationship Id="rId148" Type="http://schemas.openxmlformats.org/officeDocument/2006/relationships/customXml" Target="../customXml/item9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14.xml"/><Relationship Id="rId133" Type="http://schemas.openxmlformats.org/officeDocument/2006/relationships/slide" Target="slides/slide16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slideMaster" Target="slideMasters/slideMaster4.xml"/><Relationship Id="rId123" Type="http://schemas.openxmlformats.org/officeDocument/2006/relationships/slide" Target="slides/slide6.xml"/><Relationship Id="rId144" Type="http://schemas.openxmlformats.org/officeDocument/2006/relationships/presProps" Target="presProps.xml"/><Relationship Id="rId90" Type="http://schemas.openxmlformats.org/officeDocument/2006/relationships/customXml" Target="../customXml/item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48194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alt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3"/>
            <a:ext cx="2948194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GB" alt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831"/>
            <a:ext cx="2948194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alt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429831"/>
            <a:ext cx="2948194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A441FAC-A0DA-4ECD-BC8C-63DBA97A85EE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93511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48194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alt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3"/>
            <a:ext cx="2948194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GB" alt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524" y="4715719"/>
            <a:ext cx="4988628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/>
              <a:t>Click to edit Master text styles</a:t>
            </a:r>
          </a:p>
          <a:p>
            <a:pPr lvl="1"/>
            <a:r>
              <a:rPr lang="en-GB" altLang="en-GB" noProof="0"/>
              <a:t>Second level</a:t>
            </a:r>
          </a:p>
          <a:p>
            <a:pPr lvl="2"/>
            <a:r>
              <a:rPr lang="en-GB" altLang="en-GB" noProof="0"/>
              <a:t>Third level</a:t>
            </a:r>
          </a:p>
          <a:p>
            <a:pPr lvl="3"/>
            <a:r>
              <a:rPr lang="en-GB" altLang="en-GB" noProof="0"/>
              <a:t>Fourth level</a:t>
            </a:r>
          </a:p>
          <a:p>
            <a:pPr lvl="4"/>
            <a:r>
              <a:rPr lang="en-GB" alt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831"/>
            <a:ext cx="2948194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 alt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29831"/>
            <a:ext cx="2948194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9" rIns="91017" bIns="455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53EBBB7-15B9-4898-8AAF-F7104EE52820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91805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1pPr>
    <a:lvl2pPr marL="4571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2pPr>
    <a:lvl3pPr marL="9143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3pPr>
    <a:lvl4pPr marL="13715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4pPr>
    <a:lvl5pPr marL="18286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/>
      </a:defRPr>
    </a:lvl5pPr>
    <a:lvl6pPr marL="2285839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9066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8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866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694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solidFill>
            <a:srgbClr val="FFFFFF"/>
          </a:solidFill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683661" y="9146535"/>
            <a:ext cx="2820845" cy="4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70" tIns="43886" rIns="87770" bIns="43886" anchor="b"/>
          <a:lstStyle>
            <a:lvl1pPr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algn="l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</a:pPr>
            <a:fld id="{7DF44098-B006-45A7-9529-0B63A33227A8}" type="slidenum">
              <a:rPr lang="en-GB" altLang="en-GB" smtClean="0">
                <a:solidFill>
                  <a:prstClr val="black"/>
                </a:solidFill>
                <a:cs typeface="+mn-cs"/>
              </a:rPr>
              <a:pPr algn="r">
                <a:spcBef>
                  <a:spcPct val="0"/>
                </a:spcBef>
              </a:pPr>
              <a:t>20</a:t>
            </a:fld>
            <a:endParaRPr lang="en-GB" altLang="en-GB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279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940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1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Electricity\FES\FES21 electricity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BBB7-15B9-4898-8AAF-F7104EE52820}" type="slidenum">
              <a:rPr lang="en-GB" altLang="en-GB" smtClean="0"/>
              <a:pPr/>
              <a:t>3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45268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135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28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BBB7-15B9-4898-8AAF-F7104EE52820}" type="slidenum">
              <a:rPr lang="en-GB" altLang="en-GB" smtClean="0"/>
              <a:pPr/>
              <a:t>11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01108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64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16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99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Capacity</a:t>
            </a:r>
            <a:r>
              <a:rPr lang="en-GB" baseline="0" dirty="0"/>
              <a:t> markets are market wide payment mechanisms</a:t>
            </a:r>
          </a:p>
          <a:p>
            <a:r>
              <a:rPr lang="en-GB" baseline="0" dirty="0"/>
              <a:t>Strategic Reserves are targeted on certain plant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BBB7-15B9-4898-8AAF-F7104EE52820}" type="slidenum">
              <a:rPr lang="en-GB" altLang="en-GB" smtClean="0"/>
              <a:pPr/>
              <a:t>15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9039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3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7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9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7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35.xml"/><Relationship Id="rId4" Type="http://schemas.openxmlformats.org/officeDocument/2006/relationships/image" Target="../media/image8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6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8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5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6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8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9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9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3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7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8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4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5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7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9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6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9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6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8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6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18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8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38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5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5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3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1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7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4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9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7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2.xml"/><Relationship Id="rId1" Type="http://schemas.openxmlformats.org/officeDocument/2006/relationships/customXml" Target="../../customXml/item4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32.xml"/><Relationship Id="rId4" Type="http://schemas.openxmlformats.org/officeDocument/2006/relationships/image" Target="../media/image8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5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5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8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4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6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7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5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5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1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4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7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9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5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1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6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2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4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2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7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7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9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8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4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6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9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6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8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1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6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8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3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9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4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4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3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3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1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5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customXml" Target="../../customXml/item8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/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 (5 x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66657" y="961163"/>
            <a:ext cx="8204791" cy="424295"/>
          </a:xfr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3"/>
          <p:cNvSpPr/>
          <p:nvPr userDrawn="1"/>
        </p:nvSpPr>
        <p:spPr>
          <a:xfrm>
            <a:off x="466651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4618" y="1502355"/>
            <a:ext cx="1134140" cy="614795"/>
          </a:xfrm>
          <a:prstGeom prst="rect">
            <a:avLst/>
          </a:prstGeom>
        </p:spPr>
        <p:txBody>
          <a:bodyPr/>
          <a:lstStyle>
            <a:lvl1pPr marL="255895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84618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67" name="Rectangle 6"/>
          <p:cNvSpPr/>
          <p:nvPr userDrawn="1"/>
        </p:nvSpPr>
        <p:spPr>
          <a:xfrm>
            <a:off x="466651" y="2511140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108" hasCustomPrompt="1"/>
          </p:nvPr>
        </p:nvSpPr>
        <p:spPr>
          <a:xfrm>
            <a:off x="684618" y="2576083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8"/>
          <p:cNvSpPr>
            <a:spLocks noGrp="1"/>
          </p:cNvSpPr>
          <p:nvPr>
            <p:ph type="body" sz="quarter" idx="109" hasCustomPrompt="1"/>
          </p:nvPr>
        </p:nvSpPr>
        <p:spPr>
          <a:xfrm>
            <a:off x="684618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89" name="Rectangle 9"/>
          <p:cNvSpPr/>
          <p:nvPr userDrawn="1"/>
        </p:nvSpPr>
        <p:spPr>
          <a:xfrm>
            <a:off x="466651" y="3584867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6" name="Text Placeholder 10"/>
          <p:cNvSpPr>
            <a:spLocks noGrp="1"/>
          </p:cNvSpPr>
          <p:nvPr>
            <p:ph type="body" sz="quarter" idx="110" hasCustomPrompt="1"/>
          </p:nvPr>
        </p:nvSpPr>
        <p:spPr>
          <a:xfrm>
            <a:off x="684618" y="3649809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7" name="Text Placeholder 11"/>
          <p:cNvSpPr>
            <a:spLocks noGrp="1"/>
          </p:cNvSpPr>
          <p:nvPr>
            <p:ph type="body" sz="quarter" idx="111" hasCustomPrompt="1"/>
          </p:nvPr>
        </p:nvSpPr>
        <p:spPr>
          <a:xfrm>
            <a:off x="684618" y="4290583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99" name="Rectangle 12"/>
          <p:cNvSpPr/>
          <p:nvPr userDrawn="1"/>
        </p:nvSpPr>
        <p:spPr>
          <a:xfrm>
            <a:off x="2125330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00" name="Text Placeholder 13"/>
          <p:cNvSpPr>
            <a:spLocks noGrp="1"/>
          </p:cNvSpPr>
          <p:nvPr>
            <p:ph type="body" sz="quarter" idx="112" hasCustomPrompt="1"/>
          </p:nvPr>
        </p:nvSpPr>
        <p:spPr>
          <a:xfrm>
            <a:off x="2343297" y="1502355"/>
            <a:ext cx="1134140" cy="614795"/>
          </a:xfrm>
          <a:prstGeom prst="rect">
            <a:avLst/>
          </a:prstGeom>
        </p:spPr>
        <p:txBody>
          <a:bodyPr/>
          <a:lstStyle>
            <a:lvl1pPr marL="255895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1" name="Text Placeholder 14"/>
          <p:cNvSpPr>
            <a:spLocks noGrp="1"/>
          </p:cNvSpPr>
          <p:nvPr>
            <p:ph type="body" sz="quarter" idx="113" hasCustomPrompt="1"/>
          </p:nvPr>
        </p:nvSpPr>
        <p:spPr>
          <a:xfrm>
            <a:off x="2343297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02" name="Rectangle 15"/>
          <p:cNvSpPr/>
          <p:nvPr userDrawn="1"/>
        </p:nvSpPr>
        <p:spPr>
          <a:xfrm>
            <a:off x="2125330" y="2511140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03" name="Text Placeholder 16"/>
          <p:cNvSpPr>
            <a:spLocks noGrp="1"/>
          </p:cNvSpPr>
          <p:nvPr>
            <p:ph type="body" sz="quarter" idx="114" hasCustomPrompt="1"/>
          </p:nvPr>
        </p:nvSpPr>
        <p:spPr>
          <a:xfrm>
            <a:off x="2343297" y="2576083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4" name="Text Placeholder 17"/>
          <p:cNvSpPr>
            <a:spLocks noGrp="1"/>
          </p:cNvSpPr>
          <p:nvPr>
            <p:ph type="body" sz="quarter" idx="115" hasCustomPrompt="1"/>
          </p:nvPr>
        </p:nvSpPr>
        <p:spPr>
          <a:xfrm>
            <a:off x="2343297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05" name="Rectangle 18"/>
          <p:cNvSpPr/>
          <p:nvPr userDrawn="1"/>
        </p:nvSpPr>
        <p:spPr>
          <a:xfrm>
            <a:off x="2125330" y="3584867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06" name="Text Placeholder 19"/>
          <p:cNvSpPr>
            <a:spLocks noGrp="1"/>
          </p:cNvSpPr>
          <p:nvPr>
            <p:ph type="body" sz="quarter" idx="116" hasCustomPrompt="1"/>
          </p:nvPr>
        </p:nvSpPr>
        <p:spPr>
          <a:xfrm>
            <a:off x="2343297" y="3649809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7" name="Text Placeholder 20"/>
          <p:cNvSpPr>
            <a:spLocks noGrp="1"/>
          </p:cNvSpPr>
          <p:nvPr>
            <p:ph type="body" sz="quarter" idx="117" hasCustomPrompt="1"/>
          </p:nvPr>
        </p:nvSpPr>
        <p:spPr>
          <a:xfrm>
            <a:off x="2343297" y="4290583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08" name="Rectangle 21"/>
          <p:cNvSpPr/>
          <p:nvPr userDrawn="1"/>
        </p:nvSpPr>
        <p:spPr>
          <a:xfrm>
            <a:off x="3784010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09" name="Text Placeholder 22"/>
          <p:cNvSpPr>
            <a:spLocks noGrp="1"/>
          </p:cNvSpPr>
          <p:nvPr>
            <p:ph type="body" sz="quarter" idx="118" hasCustomPrompt="1"/>
          </p:nvPr>
        </p:nvSpPr>
        <p:spPr>
          <a:xfrm>
            <a:off x="4001977" y="1502355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0" name="Text Placeholder 23"/>
          <p:cNvSpPr>
            <a:spLocks noGrp="1"/>
          </p:cNvSpPr>
          <p:nvPr>
            <p:ph type="body" sz="quarter" idx="119" hasCustomPrompt="1"/>
          </p:nvPr>
        </p:nvSpPr>
        <p:spPr>
          <a:xfrm>
            <a:off x="4001977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11" name="Rectangle 24"/>
          <p:cNvSpPr/>
          <p:nvPr userDrawn="1"/>
        </p:nvSpPr>
        <p:spPr>
          <a:xfrm>
            <a:off x="3784010" y="2511140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12" name="Text Placeholder 25"/>
          <p:cNvSpPr>
            <a:spLocks noGrp="1"/>
          </p:cNvSpPr>
          <p:nvPr>
            <p:ph type="body" sz="quarter" idx="120" hasCustomPrompt="1"/>
          </p:nvPr>
        </p:nvSpPr>
        <p:spPr>
          <a:xfrm>
            <a:off x="4001977" y="2576083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3" name="Text Placeholder 26"/>
          <p:cNvSpPr>
            <a:spLocks noGrp="1"/>
          </p:cNvSpPr>
          <p:nvPr>
            <p:ph type="body" sz="quarter" idx="121" hasCustomPrompt="1"/>
          </p:nvPr>
        </p:nvSpPr>
        <p:spPr>
          <a:xfrm>
            <a:off x="4001977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14" name="Rectangle 27"/>
          <p:cNvSpPr/>
          <p:nvPr userDrawn="1"/>
        </p:nvSpPr>
        <p:spPr>
          <a:xfrm>
            <a:off x="3784010" y="3584867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15" name="Text Placeholder 28"/>
          <p:cNvSpPr>
            <a:spLocks noGrp="1"/>
          </p:cNvSpPr>
          <p:nvPr>
            <p:ph type="body" sz="quarter" idx="122" hasCustomPrompt="1"/>
          </p:nvPr>
        </p:nvSpPr>
        <p:spPr>
          <a:xfrm>
            <a:off x="4001977" y="3649809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6" name="Text Placeholder 29"/>
          <p:cNvSpPr>
            <a:spLocks noGrp="1"/>
          </p:cNvSpPr>
          <p:nvPr>
            <p:ph type="body" sz="quarter" idx="123" hasCustomPrompt="1"/>
          </p:nvPr>
        </p:nvSpPr>
        <p:spPr>
          <a:xfrm>
            <a:off x="4001977" y="4290583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17" name="Rectangle 30"/>
          <p:cNvSpPr/>
          <p:nvPr userDrawn="1"/>
        </p:nvSpPr>
        <p:spPr>
          <a:xfrm>
            <a:off x="5442689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18" name="Text Placeholder 31"/>
          <p:cNvSpPr>
            <a:spLocks noGrp="1"/>
          </p:cNvSpPr>
          <p:nvPr>
            <p:ph type="body" sz="quarter" idx="124" hasCustomPrompt="1"/>
          </p:nvPr>
        </p:nvSpPr>
        <p:spPr>
          <a:xfrm>
            <a:off x="5660657" y="1502355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9" name="Text Placeholder 32"/>
          <p:cNvSpPr>
            <a:spLocks noGrp="1"/>
          </p:cNvSpPr>
          <p:nvPr>
            <p:ph type="body" sz="quarter" idx="125" hasCustomPrompt="1"/>
          </p:nvPr>
        </p:nvSpPr>
        <p:spPr>
          <a:xfrm>
            <a:off x="5660367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20" name="Rectangle 33"/>
          <p:cNvSpPr/>
          <p:nvPr userDrawn="1"/>
        </p:nvSpPr>
        <p:spPr>
          <a:xfrm>
            <a:off x="5442689" y="2511140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1" name="Text Placeholder 34"/>
          <p:cNvSpPr>
            <a:spLocks noGrp="1"/>
          </p:cNvSpPr>
          <p:nvPr>
            <p:ph type="body" sz="quarter" idx="126" hasCustomPrompt="1"/>
          </p:nvPr>
        </p:nvSpPr>
        <p:spPr>
          <a:xfrm>
            <a:off x="5660657" y="2576083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2" name="Text Placeholder 35"/>
          <p:cNvSpPr>
            <a:spLocks noGrp="1"/>
          </p:cNvSpPr>
          <p:nvPr>
            <p:ph type="body" sz="quarter" idx="127" hasCustomPrompt="1"/>
          </p:nvPr>
        </p:nvSpPr>
        <p:spPr>
          <a:xfrm>
            <a:off x="5660367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23" name="Rectangle 36"/>
          <p:cNvSpPr/>
          <p:nvPr userDrawn="1"/>
        </p:nvSpPr>
        <p:spPr>
          <a:xfrm>
            <a:off x="5442689" y="3584867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4" name="Text Placeholder 37"/>
          <p:cNvSpPr>
            <a:spLocks noGrp="1"/>
          </p:cNvSpPr>
          <p:nvPr>
            <p:ph type="body" sz="quarter" idx="128" hasCustomPrompt="1"/>
          </p:nvPr>
        </p:nvSpPr>
        <p:spPr>
          <a:xfrm>
            <a:off x="5660657" y="3649809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5" name="Text Placeholder 38"/>
          <p:cNvSpPr>
            <a:spLocks noGrp="1"/>
          </p:cNvSpPr>
          <p:nvPr>
            <p:ph type="body" sz="quarter" idx="129" hasCustomPrompt="1"/>
          </p:nvPr>
        </p:nvSpPr>
        <p:spPr>
          <a:xfrm>
            <a:off x="5660367" y="4290583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26" name="Rectangle 39"/>
          <p:cNvSpPr/>
          <p:nvPr userDrawn="1"/>
        </p:nvSpPr>
        <p:spPr>
          <a:xfrm>
            <a:off x="7101368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7" name="Text Placeholder 40"/>
          <p:cNvSpPr>
            <a:spLocks noGrp="1"/>
          </p:cNvSpPr>
          <p:nvPr>
            <p:ph type="body" sz="quarter" idx="130" hasCustomPrompt="1"/>
          </p:nvPr>
        </p:nvSpPr>
        <p:spPr>
          <a:xfrm>
            <a:off x="7319336" y="1502355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8" name="Text Placeholder 41"/>
          <p:cNvSpPr>
            <a:spLocks noGrp="1"/>
          </p:cNvSpPr>
          <p:nvPr>
            <p:ph type="body" sz="quarter" idx="131" hasCustomPrompt="1"/>
          </p:nvPr>
        </p:nvSpPr>
        <p:spPr>
          <a:xfrm>
            <a:off x="7319336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35" name="Rectangle 42"/>
          <p:cNvSpPr/>
          <p:nvPr userDrawn="1"/>
        </p:nvSpPr>
        <p:spPr>
          <a:xfrm>
            <a:off x="7101368" y="2511140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8" name="Text Placeholder 43"/>
          <p:cNvSpPr>
            <a:spLocks noGrp="1"/>
          </p:cNvSpPr>
          <p:nvPr>
            <p:ph type="body" sz="quarter" idx="132" hasCustomPrompt="1"/>
          </p:nvPr>
        </p:nvSpPr>
        <p:spPr>
          <a:xfrm>
            <a:off x="7319336" y="2576083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3" name="Text Placeholder 44"/>
          <p:cNvSpPr>
            <a:spLocks noGrp="1"/>
          </p:cNvSpPr>
          <p:nvPr>
            <p:ph type="body" sz="quarter" idx="133" hasCustomPrompt="1"/>
          </p:nvPr>
        </p:nvSpPr>
        <p:spPr>
          <a:xfrm>
            <a:off x="7319336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54" name="Rectangle 45"/>
          <p:cNvSpPr/>
          <p:nvPr userDrawn="1"/>
        </p:nvSpPr>
        <p:spPr>
          <a:xfrm>
            <a:off x="7101368" y="3584867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55" name="Text Placeholder 46"/>
          <p:cNvSpPr>
            <a:spLocks noGrp="1"/>
          </p:cNvSpPr>
          <p:nvPr>
            <p:ph type="body" sz="quarter" idx="134" hasCustomPrompt="1"/>
          </p:nvPr>
        </p:nvSpPr>
        <p:spPr>
          <a:xfrm>
            <a:off x="7319336" y="3649809"/>
            <a:ext cx="1134140" cy="6147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6" name="Text Placeholder 47"/>
          <p:cNvSpPr>
            <a:spLocks noGrp="1"/>
          </p:cNvSpPr>
          <p:nvPr>
            <p:ph type="body" sz="quarter" idx="135" hasCustomPrompt="1"/>
          </p:nvPr>
        </p:nvSpPr>
        <p:spPr>
          <a:xfrm>
            <a:off x="7319336" y="4290583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51" name="Footer Placeholder 48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4" name="Picture 5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107875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6651" y="961159"/>
            <a:ext cx="5428512" cy="2078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75" baseline="0">
                <a:latin typeface="+mj-lt"/>
              </a:defRPr>
            </a:lvl1pPr>
          </a:lstStyle>
          <a:p>
            <a:pPr lvl="0"/>
            <a:r>
              <a:rPr lang="en-US" dirty="0"/>
              <a:t>Click to add highlight comment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6651" y="1168978"/>
            <a:ext cx="5428512" cy="2078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1606262"/>
            <a:ext cx="2675860" cy="29830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3231117" y="1606262"/>
            <a:ext cx="2675860" cy="29830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Rectangle 6"/>
          <p:cNvSpPr/>
          <p:nvPr/>
        </p:nvSpPr>
        <p:spPr>
          <a:xfrm>
            <a:off x="5995582" y="1428751"/>
            <a:ext cx="2675860" cy="3160568"/>
          </a:xfrm>
          <a:prstGeom prst="rect">
            <a:avLst/>
          </a:prstGeom>
          <a:solidFill>
            <a:srgbClr val="DDD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995582" y="1606262"/>
            <a:ext cx="2675860" cy="298305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5995582" y="961161"/>
            <a:ext cx="2675860" cy="415637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Click to add company logo</a:t>
            </a:r>
          </a:p>
        </p:txBody>
      </p:sp>
      <p:sp>
        <p:nvSpPr>
          <p:cNvPr id="5" name="Text Box 9"/>
          <p:cNvSpPr txBox="1"/>
          <p:nvPr userDrawn="1"/>
        </p:nvSpPr>
        <p:spPr>
          <a:xfrm>
            <a:off x="3231117" y="1428750"/>
            <a:ext cx="2675860" cy="1775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750" dirty="0">
                <a:solidFill>
                  <a:srgbClr val="000000"/>
                </a:solidFill>
                <a:latin typeface="Franklin Gothic Demi"/>
                <a:ea typeface="+mn-ea"/>
                <a:cs typeface="+mn-cs"/>
              </a:rPr>
              <a:t>FTI Consulting Role</a:t>
            </a:r>
          </a:p>
        </p:txBody>
      </p:sp>
      <p:sp>
        <p:nvSpPr>
          <p:cNvPr id="7" name="Text Box 10"/>
          <p:cNvSpPr txBox="1"/>
          <p:nvPr userDrawn="1"/>
        </p:nvSpPr>
        <p:spPr>
          <a:xfrm>
            <a:off x="466651" y="1428750"/>
            <a:ext cx="2675860" cy="1775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750" dirty="0">
                <a:solidFill>
                  <a:srgbClr val="000000"/>
                </a:solidFill>
                <a:latin typeface="Franklin Gothic Demi"/>
                <a:ea typeface="+mn-ea"/>
                <a:cs typeface="+mn-cs"/>
              </a:rPr>
              <a:t>Situation</a:t>
            </a:r>
          </a:p>
        </p:txBody>
      </p:sp>
      <p:sp>
        <p:nvSpPr>
          <p:cNvPr id="3" name="Text Box 11"/>
          <p:cNvSpPr txBox="1"/>
          <p:nvPr userDrawn="1"/>
        </p:nvSpPr>
        <p:spPr>
          <a:xfrm>
            <a:off x="5995582" y="1428750"/>
            <a:ext cx="2675860" cy="1775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750" dirty="0">
                <a:solidFill>
                  <a:srgbClr val="000000"/>
                </a:solidFill>
                <a:latin typeface="Franklin Gothic Demi"/>
                <a:ea typeface="+mn-ea"/>
                <a:cs typeface="+mn-cs"/>
              </a:rPr>
              <a:t>Outcome</a:t>
            </a:r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03726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411767" y="961162"/>
            <a:ext cx="2126512" cy="467591"/>
          </a:xfrm>
        </p:spPr>
        <p:txBody>
          <a:bodyPr anchor="b" anchorCtr="0"/>
          <a:lstStyle>
            <a:lvl1pPr marL="0" indent="0" algn="ctr">
              <a:buNone/>
              <a:defRPr sz="1275" baseline="0">
                <a:latin typeface="+mj-lt"/>
              </a:defRPr>
            </a:lvl1pPr>
          </a:lstStyle>
          <a:p>
            <a:pPr lvl="0"/>
            <a:r>
              <a:rPr lang="en-US" dirty="0"/>
              <a:t>Click to add company 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1428752"/>
            <a:ext cx="4016744" cy="199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50" i="0" baseline="0"/>
            </a:lvl1pPr>
          </a:lstStyle>
          <a:p>
            <a:pPr lvl="0"/>
            <a:r>
              <a:rPr lang="en-US" sz="900" i="1" dirty="0"/>
              <a:t>Click to add company description</a:t>
            </a:r>
            <a:endParaRPr lang="en-US" dirty="0"/>
          </a:p>
        </p:txBody>
      </p:sp>
      <p:cxnSp>
        <p:nvCxnSpPr>
          <p:cNvPr id="14" name="Line 4"/>
          <p:cNvCxnSpPr/>
          <p:nvPr/>
        </p:nvCxnSpPr>
        <p:spPr>
          <a:xfrm flipV="1">
            <a:off x="466651" y="1677701"/>
            <a:ext cx="4016744" cy="1083"/>
          </a:xfrm>
          <a:prstGeom prst="line">
            <a:avLst/>
          </a:prstGeom>
          <a:ln w="41275">
            <a:solidFill>
              <a:srgbClr val="298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6651" y="1731818"/>
            <a:ext cx="4016744" cy="28575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599814" y="961162"/>
            <a:ext cx="2126512" cy="467591"/>
          </a:xfrm>
        </p:spPr>
        <p:txBody>
          <a:bodyPr anchor="b" anchorCtr="0"/>
          <a:lstStyle>
            <a:lvl1pPr marL="0" indent="0" algn="ctr">
              <a:buNone/>
              <a:defRPr sz="1275" baseline="0">
                <a:latin typeface="+mj-lt"/>
              </a:defRPr>
            </a:lvl1pPr>
          </a:lstStyle>
          <a:p>
            <a:pPr lvl="0"/>
            <a:r>
              <a:rPr lang="en-US" dirty="0"/>
              <a:t>Click to add company name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54698" y="1428752"/>
            <a:ext cx="4016744" cy="199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50" i="0" baseline="0"/>
            </a:lvl1pPr>
          </a:lstStyle>
          <a:p>
            <a:pPr lvl="0"/>
            <a:r>
              <a:rPr lang="en-US" sz="900" i="1" dirty="0"/>
              <a:t>Click to add company description</a:t>
            </a:r>
            <a:endParaRPr lang="en-US" dirty="0"/>
          </a:p>
        </p:txBody>
      </p:sp>
      <p:cxnSp>
        <p:nvCxnSpPr>
          <p:cNvPr id="24" name="Line 8"/>
          <p:cNvCxnSpPr/>
          <p:nvPr userDrawn="1"/>
        </p:nvCxnSpPr>
        <p:spPr>
          <a:xfrm flipV="1">
            <a:off x="4654698" y="1677701"/>
            <a:ext cx="4016744" cy="1083"/>
          </a:xfrm>
          <a:prstGeom prst="line">
            <a:avLst/>
          </a:prstGeom>
          <a:ln w="41275">
            <a:solidFill>
              <a:srgbClr val="298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54698" y="1731818"/>
            <a:ext cx="4023360" cy="28575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255432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7" y="1134343"/>
            <a:ext cx="3504491" cy="1583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497424" y="3013366"/>
            <a:ext cx="3504491" cy="1583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174518" y="1134343"/>
            <a:ext cx="3504491" cy="1583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174518" y="3013366"/>
            <a:ext cx="3504491" cy="1583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79" y="961159"/>
            <a:ext cx="247433" cy="177512"/>
          </a:xfrm>
          <a:prstGeom prst="rect">
            <a:avLst/>
          </a:prstGeom>
        </p:spPr>
      </p:pic>
      <p:sp>
        <p:nvSpPr>
          <p:cNvPr id="6" name="Text Box 7"/>
          <p:cNvSpPr txBox="1"/>
          <p:nvPr userDrawn="1"/>
        </p:nvSpPr>
        <p:spPr>
          <a:xfrm>
            <a:off x="1793363" y="961160"/>
            <a:ext cx="1205023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1125" dirty="0">
                <a:solidFill>
                  <a:srgbClr val="003763"/>
                </a:solidFill>
                <a:latin typeface="Franklin Gothic Demi"/>
                <a:ea typeface="+mn-ea"/>
                <a:cs typeface="+mn-cs"/>
              </a:rPr>
              <a:t>Strength</a:t>
            </a:r>
          </a:p>
        </p:txBody>
      </p:sp>
      <p:pic>
        <p:nvPicPr>
          <p:cNvPr id="27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18" y="961159"/>
            <a:ext cx="239301" cy="177512"/>
          </a:xfrm>
          <a:prstGeom prst="rect">
            <a:avLst/>
          </a:prstGeom>
        </p:spPr>
      </p:pic>
      <p:sp>
        <p:nvSpPr>
          <p:cNvPr id="28" name="Text Box 9"/>
          <p:cNvSpPr txBox="1"/>
          <p:nvPr userDrawn="1"/>
        </p:nvSpPr>
        <p:spPr>
          <a:xfrm>
            <a:off x="5452146" y="961160"/>
            <a:ext cx="1205023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1125" dirty="0">
                <a:solidFill>
                  <a:srgbClr val="003763"/>
                </a:solidFill>
                <a:latin typeface="Franklin Gothic Demi"/>
                <a:ea typeface="+mn-ea"/>
                <a:cs typeface="+mn-cs"/>
              </a:rPr>
              <a:t>Weakness</a:t>
            </a:r>
          </a:p>
        </p:txBody>
      </p:sp>
      <p:pic>
        <p:nvPicPr>
          <p:cNvPr id="24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72" y="2835853"/>
            <a:ext cx="242186" cy="177512"/>
          </a:xfrm>
          <a:prstGeom prst="rect">
            <a:avLst/>
          </a:prstGeom>
        </p:spPr>
      </p:pic>
      <p:sp>
        <p:nvSpPr>
          <p:cNvPr id="25" name="Text Box 11"/>
          <p:cNvSpPr txBox="1"/>
          <p:nvPr userDrawn="1"/>
        </p:nvSpPr>
        <p:spPr>
          <a:xfrm>
            <a:off x="1793360" y="2835853"/>
            <a:ext cx="1197935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1125" dirty="0">
                <a:solidFill>
                  <a:srgbClr val="003763"/>
                </a:solidFill>
                <a:latin typeface="Franklin Gothic Demi"/>
                <a:ea typeface="+mn-ea"/>
                <a:cs typeface="+mn-cs"/>
              </a:rPr>
              <a:t>Opportunity</a:t>
            </a:r>
          </a:p>
        </p:txBody>
      </p:sp>
      <p:pic>
        <p:nvPicPr>
          <p:cNvPr id="30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12" y="2835853"/>
            <a:ext cx="242186" cy="177512"/>
          </a:xfrm>
          <a:prstGeom prst="rect">
            <a:avLst/>
          </a:prstGeom>
        </p:spPr>
      </p:pic>
      <p:sp>
        <p:nvSpPr>
          <p:cNvPr id="31" name="Text Box 13"/>
          <p:cNvSpPr txBox="1"/>
          <p:nvPr userDrawn="1"/>
        </p:nvSpPr>
        <p:spPr>
          <a:xfrm>
            <a:off x="5452140" y="2835853"/>
            <a:ext cx="1197935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1125" dirty="0">
                <a:solidFill>
                  <a:srgbClr val="003763"/>
                </a:solidFill>
                <a:latin typeface="Franklin Gothic Demi"/>
                <a:ea typeface="+mn-ea"/>
                <a:cs typeface="+mn-cs"/>
              </a:rPr>
              <a:t>Threat</a:t>
            </a:r>
          </a:p>
        </p:txBody>
      </p:sp>
      <p:sp>
        <p:nvSpPr>
          <p:cNvPr id="18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966151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 userDrawn="1"/>
        </p:nvSpPr>
        <p:spPr>
          <a:xfrm>
            <a:off x="1497423" y="79943"/>
            <a:ext cx="7536357" cy="734499"/>
          </a:xfrm>
          <a:prstGeom prst="rect">
            <a:avLst/>
          </a:prstGeom>
          <a:noFill/>
        </p:spPr>
        <p:txBody>
          <a:bodyPr wrap="square" lIns="0" tIns="31579" rIns="0" bIns="31579" rtlCol="0" anchor="b" anchorCtr="0">
            <a:noAutofit/>
          </a:bodyPr>
          <a:lstStyle/>
          <a:p>
            <a:pPr defTabSz="176837" fontAlgn="auto">
              <a:spcBef>
                <a:spcPts val="0"/>
              </a:spcBef>
              <a:spcAft>
                <a:spcPts val="0"/>
              </a:spcAft>
            </a:pPr>
            <a:r>
              <a:rPr lang="en-US" sz="1650" dirty="0">
                <a:solidFill>
                  <a:srgbClr val="003763"/>
                </a:solidFill>
                <a:latin typeface="Franklin Gothic Book"/>
                <a:ea typeface="+mn-ea"/>
                <a:cs typeface="+mn-cs"/>
              </a:rPr>
              <a:t>FTI Consulting Color Palette</a:t>
            </a:r>
          </a:p>
        </p:txBody>
      </p:sp>
      <p:sp>
        <p:nvSpPr>
          <p:cNvPr id="3" name="Text Box 2"/>
          <p:cNvSpPr txBox="1"/>
          <p:nvPr userDrawn="1"/>
        </p:nvSpPr>
        <p:spPr>
          <a:xfrm>
            <a:off x="295349" y="961161"/>
            <a:ext cx="1556370" cy="2098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975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LOGO</a:t>
            </a:r>
          </a:p>
        </p:txBody>
      </p:sp>
      <p:cxnSp>
        <p:nvCxnSpPr>
          <p:cNvPr id="10" name="Line 3"/>
          <p:cNvCxnSpPr/>
          <p:nvPr userDrawn="1"/>
        </p:nvCxnSpPr>
        <p:spPr>
          <a:xfrm>
            <a:off x="110584" y="2097222"/>
            <a:ext cx="8922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4"/>
          <p:cNvSpPr txBox="1"/>
          <p:nvPr userDrawn="1"/>
        </p:nvSpPr>
        <p:spPr>
          <a:xfrm>
            <a:off x="295349" y="2207904"/>
            <a:ext cx="1556370" cy="2098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975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SECONDARY COLORS</a:t>
            </a:r>
          </a:p>
        </p:txBody>
      </p:sp>
      <p:cxnSp>
        <p:nvCxnSpPr>
          <p:cNvPr id="7" name="Line 5"/>
          <p:cNvCxnSpPr/>
          <p:nvPr userDrawn="1"/>
        </p:nvCxnSpPr>
        <p:spPr>
          <a:xfrm>
            <a:off x="110584" y="3344482"/>
            <a:ext cx="8922843" cy="0"/>
          </a:xfrm>
          <a:prstGeom prst="line">
            <a:avLst/>
          </a:prstGeom>
          <a:ln w="3175">
            <a:solidFill>
              <a:srgbClr val="00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6"/>
          <p:cNvSpPr txBox="1"/>
          <p:nvPr userDrawn="1"/>
        </p:nvSpPr>
        <p:spPr>
          <a:xfrm>
            <a:off x="295349" y="3455163"/>
            <a:ext cx="1556370" cy="2098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975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TERTIARY COLORS</a:t>
            </a:r>
          </a:p>
        </p:txBody>
      </p:sp>
      <p:cxnSp>
        <p:nvCxnSpPr>
          <p:cNvPr id="6" name="Line 7"/>
          <p:cNvCxnSpPr/>
          <p:nvPr userDrawn="1"/>
        </p:nvCxnSpPr>
        <p:spPr>
          <a:xfrm>
            <a:off x="110584" y="4591484"/>
            <a:ext cx="8922843" cy="1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8"/>
          <p:cNvGrpSpPr/>
          <p:nvPr userDrawn="1"/>
        </p:nvGrpSpPr>
        <p:grpSpPr>
          <a:xfrm>
            <a:off x="295355" y="3775690"/>
            <a:ext cx="744279" cy="705116"/>
            <a:chOff x="317500" y="5348956"/>
            <a:chExt cx="800100" cy="1034169"/>
          </a:xfrm>
        </p:grpSpPr>
        <p:sp>
          <p:nvSpPr>
            <p:cNvPr id="12" name="Rectangle 9"/>
            <p:cNvSpPr/>
            <p:nvPr userDrawn="1"/>
          </p:nvSpPr>
          <p:spPr>
            <a:xfrm>
              <a:off x="317500" y="5348956"/>
              <a:ext cx="780585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13" name="Text Box 10"/>
            <p:cNvSpPr txBox="1"/>
            <p:nvPr userDrawn="1"/>
          </p:nvSpPr>
          <p:spPr>
            <a:xfrm>
              <a:off x="317500" y="6107417"/>
              <a:ext cx="8001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1) Logo Blue</a:t>
              </a:r>
            </a:p>
          </p:txBody>
        </p:sp>
        <p:sp>
          <p:nvSpPr>
            <p:cNvPr id="14" name="Text Box 11"/>
            <p:cNvSpPr txBox="1"/>
            <p:nvPr userDrawn="1"/>
          </p:nvSpPr>
          <p:spPr>
            <a:xfrm>
              <a:off x="317500" y="6244626"/>
              <a:ext cx="8001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000 055 099</a:t>
              </a:r>
            </a:p>
          </p:txBody>
        </p:sp>
      </p:grpSp>
      <p:grpSp>
        <p:nvGrpSpPr>
          <p:cNvPr id="98" name="Group 13"/>
          <p:cNvGrpSpPr/>
          <p:nvPr userDrawn="1"/>
        </p:nvGrpSpPr>
        <p:grpSpPr>
          <a:xfrm>
            <a:off x="1165040" y="3775881"/>
            <a:ext cx="744279" cy="704927"/>
            <a:chOff x="1252413" y="5348956"/>
            <a:chExt cx="800100" cy="1033893"/>
          </a:xfrm>
        </p:grpSpPr>
        <p:sp>
          <p:nvSpPr>
            <p:cNvPr id="16" name="Rectangle 14"/>
            <p:cNvSpPr/>
            <p:nvPr userDrawn="1"/>
          </p:nvSpPr>
          <p:spPr>
            <a:xfrm>
              <a:off x="1252413" y="5348956"/>
              <a:ext cx="780585" cy="760486"/>
            </a:xfrm>
            <a:prstGeom prst="rect">
              <a:avLst/>
            </a:prstGeom>
            <a:solidFill>
              <a:srgbClr val="FFD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17" name="Text Box 15"/>
            <p:cNvSpPr txBox="1"/>
            <p:nvPr userDrawn="1"/>
          </p:nvSpPr>
          <p:spPr>
            <a:xfrm>
              <a:off x="1252413" y="6107417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2) Yellow</a:t>
              </a:r>
            </a:p>
          </p:txBody>
        </p:sp>
        <p:sp>
          <p:nvSpPr>
            <p:cNvPr id="18" name="Text Box 16"/>
            <p:cNvSpPr txBox="1"/>
            <p:nvPr userDrawn="1"/>
          </p:nvSpPr>
          <p:spPr>
            <a:xfrm>
              <a:off x="1252413" y="6244626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255 222 113</a:t>
              </a:r>
            </a:p>
          </p:txBody>
        </p:sp>
      </p:grpSp>
      <p:grpSp>
        <p:nvGrpSpPr>
          <p:cNvPr id="99" name="Group 18"/>
          <p:cNvGrpSpPr/>
          <p:nvPr userDrawn="1"/>
        </p:nvGrpSpPr>
        <p:grpSpPr>
          <a:xfrm>
            <a:off x="2034724" y="3775731"/>
            <a:ext cx="744279" cy="705076"/>
            <a:chOff x="2187326" y="5348956"/>
            <a:chExt cx="800100" cy="103411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2187326" y="5348956"/>
              <a:ext cx="780585" cy="761683"/>
            </a:xfrm>
            <a:prstGeom prst="rect">
              <a:avLst/>
            </a:prstGeom>
            <a:solidFill>
              <a:srgbClr val="009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21" name="Text Box 20"/>
            <p:cNvSpPr txBox="1"/>
            <p:nvPr userDrawn="1"/>
          </p:nvSpPr>
          <p:spPr>
            <a:xfrm>
              <a:off x="2187326" y="6107417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3) Blue-Green</a:t>
              </a:r>
            </a:p>
          </p:txBody>
        </p:sp>
        <p:sp>
          <p:nvSpPr>
            <p:cNvPr id="22" name="Text Box 21"/>
            <p:cNvSpPr txBox="1"/>
            <p:nvPr userDrawn="1"/>
          </p:nvSpPr>
          <p:spPr>
            <a:xfrm>
              <a:off x="2187326" y="6244626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000 146 156</a:t>
              </a:r>
            </a:p>
          </p:txBody>
        </p:sp>
      </p:grpSp>
      <p:grpSp>
        <p:nvGrpSpPr>
          <p:cNvPr id="100" name="Group 23"/>
          <p:cNvGrpSpPr/>
          <p:nvPr userDrawn="1"/>
        </p:nvGrpSpPr>
        <p:grpSpPr>
          <a:xfrm>
            <a:off x="2904411" y="3775881"/>
            <a:ext cx="744279" cy="704927"/>
            <a:chOff x="3122239" y="5348956"/>
            <a:chExt cx="800100" cy="1033893"/>
          </a:xfrm>
        </p:grpSpPr>
        <p:sp>
          <p:nvSpPr>
            <p:cNvPr id="24" name="Rectangle 24"/>
            <p:cNvSpPr/>
            <p:nvPr userDrawn="1"/>
          </p:nvSpPr>
          <p:spPr>
            <a:xfrm>
              <a:off x="3122239" y="5348956"/>
              <a:ext cx="780585" cy="760486"/>
            </a:xfrm>
            <a:prstGeom prst="rect">
              <a:avLst/>
            </a:prstGeom>
            <a:solidFill>
              <a:srgbClr val="98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25" name="Text Box 25"/>
            <p:cNvSpPr txBox="1"/>
            <p:nvPr userDrawn="1"/>
          </p:nvSpPr>
          <p:spPr>
            <a:xfrm>
              <a:off x="3122239" y="6107417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4) Red</a:t>
              </a:r>
            </a:p>
          </p:txBody>
        </p:sp>
        <p:sp>
          <p:nvSpPr>
            <p:cNvPr id="26" name="Text Box 26"/>
            <p:cNvSpPr txBox="1"/>
            <p:nvPr userDrawn="1"/>
          </p:nvSpPr>
          <p:spPr>
            <a:xfrm>
              <a:off x="3122239" y="6244626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152 063 074</a:t>
              </a:r>
            </a:p>
          </p:txBody>
        </p:sp>
      </p:grpSp>
      <p:grpSp>
        <p:nvGrpSpPr>
          <p:cNvPr id="101" name="Group 28"/>
          <p:cNvGrpSpPr/>
          <p:nvPr userDrawn="1"/>
        </p:nvGrpSpPr>
        <p:grpSpPr>
          <a:xfrm>
            <a:off x="3774101" y="3775840"/>
            <a:ext cx="744279" cy="704966"/>
            <a:chOff x="4057152" y="5348956"/>
            <a:chExt cx="800100" cy="1033949"/>
          </a:xfrm>
        </p:grpSpPr>
        <p:sp>
          <p:nvSpPr>
            <p:cNvPr id="28" name="Rectangle 29"/>
            <p:cNvSpPr/>
            <p:nvPr userDrawn="1"/>
          </p:nvSpPr>
          <p:spPr>
            <a:xfrm>
              <a:off x="4057152" y="5348956"/>
              <a:ext cx="780585" cy="760790"/>
            </a:xfrm>
            <a:prstGeom prst="rect">
              <a:avLst/>
            </a:prstGeom>
            <a:solidFill>
              <a:srgbClr val="32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29" name="Text Box 30"/>
            <p:cNvSpPr txBox="1"/>
            <p:nvPr userDrawn="1"/>
          </p:nvSpPr>
          <p:spPr>
            <a:xfrm>
              <a:off x="4057152" y="6107417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5) Dark Purple</a:t>
              </a:r>
            </a:p>
          </p:txBody>
        </p:sp>
        <p:sp>
          <p:nvSpPr>
            <p:cNvPr id="30" name="Text Box 31"/>
            <p:cNvSpPr txBox="1"/>
            <p:nvPr userDrawn="1"/>
          </p:nvSpPr>
          <p:spPr>
            <a:xfrm>
              <a:off x="4057152" y="6244626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050 000 110</a:t>
              </a:r>
            </a:p>
          </p:txBody>
        </p:sp>
      </p:grpSp>
      <p:grpSp>
        <p:nvGrpSpPr>
          <p:cNvPr id="102" name="Group 33"/>
          <p:cNvGrpSpPr/>
          <p:nvPr userDrawn="1"/>
        </p:nvGrpSpPr>
        <p:grpSpPr>
          <a:xfrm>
            <a:off x="4643782" y="3775840"/>
            <a:ext cx="744279" cy="704966"/>
            <a:chOff x="4992065" y="5348956"/>
            <a:chExt cx="800100" cy="1033949"/>
          </a:xfrm>
        </p:grpSpPr>
        <p:sp>
          <p:nvSpPr>
            <p:cNvPr id="32" name="Rectangle 34"/>
            <p:cNvSpPr/>
            <p:nvPr userDrawn="1"/>
          </p:nvSpPr>
          <p:spPr>
            <a:xfrm>
              <a:off x="4992065" y="5348956"/>
              <a:ext cx="780585" cy="760786"/>
            </a:xfrm>
            <a:prstGeom prst="rect">
              <a:avLst/>
            </a:prstGeom>
            <a:solidFill>
              <a:srgbClr val="71C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33" name="Text Box 35"/>
            <p:cNvSpPr txBox="1"/>
            <p:nvPr userDrawn="1"/>
          </p:nvSpPr>
          <p:spPr>
            <a:xfrm>
              <a:off x="4992065" y="6107417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6) Bright Blue</a:t>
              </a:r>
            </a:p>
          </p:txBody>
        </p:sp>
        <p:sp>
          <p:nvSpPr>
            <p:cNvPr id="34" name="Text Box 36"/>
            <p:cNvSpPr txBox="1"/>
            <p:nvPr userDrawn="1"/>
          </p:nvSpPr>
          <p:spPr>
            <a:xfrm>
              <a:off x="4992065" y="6244626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113 193 226</a:t>
              </a:r>
            </a:p>
          </p:txBody>
        </p:sp>
      </p:grpSp>
      <p:grpSp>
        <p:nvGrpSpPr>
          <p:cNvPr id="103" name="Group 38"/>
          <p:cNvGrpSpPr/>
          <p:nvPr userDrawn="1"/>
        </p:nvGrpSpPr>
        <p:grpSpPr>
          <a:xfrm>
            <a:off x="5513474" y="3775612"/>
            <a:ext cx="744279" cy="705194"/>
            <a:chOff x="5926978" y="5348956"/>
            <a:chExt cx="800100" cy="1034284"/>
          </a:xfrm>
        </p:grpSpPr>
        <p:sp>
          <p:nvSpPr>
            <p:cNvPr id="36" name="Rectangle 39"/>
            <p:cNvSpPr/>
            <p:nvPr userDrawn="1"/>
          </p:nvSpPr>
          <p:spPr>
            <a:xfrm>
              <a:off x="5926978" y="5348956"/>
              <a:ext cx="780585" cy="762634"/>
            </a:xfrm>
            <a:prstGeom prst="rect">
              <a:avLst/>
            </a:prstGeom>
            <a:solidFill>
              <a:srgbClr val="008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37" name="Text Box 40"/>
            <p:cNvSpPr txBox="1"/>
            <p:nvPr userDrawn="1"/>
          </p:nvSpPr>
          <p:spPr>
            <a:xfrm>
              <a:off x="5926978" y="6107417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7) Green</a:t>
              </a:r>
            </a:p>
          </p:txBody>
        </p:sp>
        <p:sp>
          <p:nvSpPr>
            <p:cNvPr id="38" name="Text Box 41"/>
            <p:cNvSpPr txBox="1"/>
            <p:nvPr userDrawn="1"/>
          </p:nvSpPr>
          <p:spPr>
            <a:xfrm>
              <a:off x="5926978" y="6244626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000 136 075</a:t>
              </a:r>
            </a:p>
          </p:txBody>
        </p:sp>
      </p:grpSp>
      <p:grpSp>
        <p:nvGrpSpPr>
          <p:cNvPr id="104" name="Group 43"/>
          <p:cNvGrpSpPr/>
          <p:nvPr userDrawn="1"/>
        </p:nvGrpSpPr>
        <p:grpSpPr>
          <a:xfrm>
            <a:off x="6383156" y="3775612"/>
            <a:ext cx="744279" cy="705194"/>
            <a:chOff x="6861891" y="5348956"/>
            <a:chExt cx="800100" cy="1034284"/>
          </a:xfrm>
        </p:grpSpPr>
        <p:sp>
          <p:nvSpPr>
            <p:cNvPr id="40" name="Rectangle 44"/>
            <p:cNvSpPr/>
            <p:nvPr userDrawn="1"/>
          </p:nvSpPr>
          <p:spPr>
            <a:xfrm>
              <a:off x="6861891" y="5348956"/>
              <a:ext cx="780585" cy="762634"/>
            </a:xfrm>
            <a:prstGeom prst="rect">
              <a:avLst/>
            </a:prstGeom>
            <a:solidFill>
              <a:srgbClr val="CE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41" name="Text Box 45"/>
            <p:cNvSpPr txBox="1"/>
            <p:nvPr userDrawn="1"/>
          </p:nvSpPr>
          <p:spPr>
            <a:xfrm>
              <a:off x="6861891" y="6107417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8) Muted Yellow</a:t>
              </a:r>
            </a:p>
          </p:txBody>
        </p:sp>
        <p:sp>
          <p:nvSpPr>
            <p:cNvPr id="42" name="Text Box 46"/>
            <p:cNvSpPr txBox="1"/>
            <p:nvPr userDrawn="1"/>
          </p:nvSpPr>
          <p:spPr>
            <a:xfrm>
              <a:off x="6861891" y="6244626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205 171 066</a:t>
              </a:r>
            </a:p>
          </p:txBody>
        </p:sp>
      </p:grpSp>
      <p:grpSp>
        <p:nvGrpSpPr>
          <p:cNvPr id="105" name="Group 48"/>
          <p:cNvGrpSpPr/>
          <p:nvPr userDrawn="1"/>
        </p:nvGrpSpPr>
        <p:grpSpPr>
          <a:xfrm>
            <a:off x="7252847" y="3775731"/>
            <a:ext cx="744279" cy="705076"/>
            <a:chOff x="7796804" y="5348956"/>
            <a:chExt cx="800100" cy="1034111"/>
          </a:xfrm>
        </p:grpSpPr>
        <p:sp>
          <p:nvSpPr>
            <p:cNvPr id="44" name="Rectangle 49"/>
            <p:cNvSpPr/>
            <p:nvPr userDrawn="1"/>
          </p:nvSpPr>
          <p:spPr>
            <a:xfrm>
              <a:off x="7796804" y="5348956"/>
              <a:ext cx="780585" cy="761685"/>
            </a:xfrm>
            <a:prstGeom prst="rect">
              <a:avLst/>
            </a:prstGeom>
            <a:solidFill>
              <a:srgbClr val="298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45" name="Text Box 50"/>
            <p:cNvSpPr txBox="1"/>
            <p:nvPr userDrawn="1"/>
          </p:nvSpPr>
          <p:spPr>
            <a:xfrm>
              <a:off x="7796804" y="6107417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9) Medium Blue</a:t>
              </a:r>
            </a:p>
          </p:txBody>
        </p:sp>
        <p:sp>
          <p:nvSpPr>
            <p:cNvPr id="46" name="Text Box 51"/>
            <p:cNvSpPr txBox="1"/>
            <p:nvPr userDrawn="1"/>
          </p:nvSpPr>
          <p:spPr>
            <a:xfrm>
              <a:off x="7796804" y="6244626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041 141 193</a:t>
              </a:r>
            </a:p>
          </p:txBody>
        </p:sp>
      </p:grpSp>
      <p:grpSp>
        <p:nvGrpSpPr>
          <p:cNvPr id="106" name="Group 53"/>
          <p:cNvGrpSpPr/>
          <p:nvPr userDrawn="1"/>
        </p:nvGrpSpPr>
        <p:grpSpPr>
          <a:xfrm>
            <a:off x="8122532" y="3775948"/>
            <a:ext cx="744279" cy="704858"/>
            <a:chOff x="8731715" y="5348956"/>
            <a:chExt cx="800100" cy="1033791"/>
          </a:xfrm>
        </p:grpSpPr>
        <p:sp>
          <p:nvSpPr>
            <p:cNvPr id="48" name="Rectangle 54"/>
            <p:cNvSpPr/>
            <p:nvPr userDrawn="1"/>
          </p:nvSpPr>
          <p:spPr>
            <a:xfrm>
              <a:off x="8731715" y="5348956"/>
              <a:ext cx="780585" cy="759920"/>
            </a:xfrm>
            <a:prstGeom prst="rect">
              <a:avLst/>
            </a:prstGeom>
            <a:solidFill>
              <a:srgbClr val="71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49" name="Text Box 55"/>
            <p:cNvSpPr txBox="1"/>
            <p:nvPr userDrawn="1"/>
          </p:nvSpPr>
          <p:spPr>
            <a:xfrm>
              <a:off x="8731715" y="6107417"/>
              <a:ext cx="800100" cy="13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10) Bright Green</a:t>
              </a:r>
            </a:p>
          </p:txBody>
        </p:sp>
        <p:sp>
          <p:nvSpPr>
            <p:cNvPr id="50" name="Text Box 56"/>
            <p:cNvSpPr txBox="1"/>
            <p:nvPr userDrawn="1"/>
          </p:nvSpPr>
          <p:spPr>
            <a:xfrm>
              <a:off x="8731715" y="6244626"/>
              <a:ext cx="781050" cy="13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113 176 020</a:t>
              </a:r>
            </a:p>
          </p:txBody>
        </p:sp>
      </p:grpSp>
      <p:grpSp>
        <p:nvGrpSpPr>
          <p:cNvPr id="92" name="Group 58"/>
          <p:cNvGrpSpPr/>
          <p:nvPr userDrawn="1"/>
        </p:nvGrpSpPr>
        <p:grpSpPr>
          <a:xfrm>
            <a:off x="295355" y="2528431"/>
            <a:ext cx="744279" cy="705374"/>
            <a:chOff x="317500" y="3612311"/>
            <a:chExt cx="800100" cy="1034549"/>
          </a:xfrm>
        </p:grpSpPr>
        <p:sp>
          <p:nvSpPr>
            <p:cNvPr id="52" name="Rectangle 59"/>
            <p:cNvSpPr/>
            <p:nvPr userDrawn="1"/>
          </p:nvSpPr>
          <p:spPr>
            <a:xfrm>
              <a:off x="317500" y="3612311"/>
              <a:ext cx="780585" cy="764092"/>
            </a:xfrm>
            <a:prstGeom prst="rect">
              <a:avLst/>
            </a:prstGeom>
            <a:solidFill>
              <a:srgbClr val="298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53" name="Text Box 60"/>
            <p:cNvSpPr txBox="1"/>
            <p:nvPr userDrawn="1"/>
          </p:nvSpPr>
          <p:spPr>
            <a:xfrm>
              <a:off x="317500" y="4370771"/>
              <a:ext cx="774081" cy="13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Medium Blue</a:t>
              </a:r>
            </a:p>
          </p:txBody>
        </p:sp>
        <p:sp>
          <p:nvSpPr>
            <p:cNvPr id="54" name="Text Box 61"/>
            <p:cNvSpPr txBox="1"/>
            <p:nvPr userDrawn="1"/>
          </p:nvSpPr>
          <p:spPr>
            <a:xfrm>
              <a:off x="317500" y="4507981"/>
              <a:ext cx="800100" cy="13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041 141 193</a:t>
              </a:r>
            </a:p>
          </p:txBody>
        </p:sp>
      </p:grpSp>
      <p:grpSp>
        <p:nvGrpSpPr>
          <p:cNvPr id="93" name="Group 63"/>
          <p:cNvGrpSpPr/>
          <p:nvPr userDrawn="1"/>
        </p:nvGrpSpPr>
        <p:grpSpPr>
          <a:xfrm>
            <a:off x="1163024" y="2528600"/>
            <a:ext cx="744279" cy="705204"/>
            <a:chOff x="1250244" y="3612612"/>
            <a:chExt cx="800100" cy="1034299"/>
          </a:xfrm>
        </p:grpSpPr>
        <p:sp>
          <p:nvSpPr>
            <p:cNvPr id="56" name="Rectangle 64"/>
            <p:cNvSpPr/>
            <p:nvPr userDrawn="1"/>
          </p:nvSpPr>
          <p:spPr>
            <a:xfrm>
              <a:off x="1250244" y="3612612"/>
              <a:ext cx="780585" cy="762715"/>
            </a:xfrm>
            <a:prstGeom prst="rect">
              <a:avLst/>
            </a:prstGeom>
            <a:solidFill>
              <a:srgbClr val="D2C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57" name="Text Box 65"/>
            <p:cNvSpPr txBox="1"/>
            <p:nvPr userDrawn="1"/>
          </p:nvSpPr>
          <p:spPr>
            <a:xfrm>
              <a:off x="1250244" y="4371072"/>
              <a:ext cx="780585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Light Gray</a:t>
              </a:r>
            </a:p>
          </p:txBody>
        </p:sp>
        <p:sp>
          <p:nvSpPr>
            <p:cNvPr id="58" name="Text Box 66"/>
            <p:cNvSpPr txBox="1"/>
            <p:nvPr userDrawn="1"/>
          </p:nvSpPr>
          <p:spPr>
            <a:xfrm>
              <a:off x="1250244" y="450828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210 207 205</a:t>
              </a:r>
            </a:p>
          </p:txBody>
        </p:sp>
      </p:grpSp>
      <p:grpSp>
        <p:nvGrpSpPr>
          <p:cNvPr id="94" name="Group 68"/>
          <p:cNvGrpSpPr/>
          <p:nvPr userDrawn="1"/>
        </p:nvGrpSpPr>
        <p:grpSpPr>
          <a:xfrm>
            <a:off x="2030690" y="2528600"/>
            <a:ext cx="744279" cy="705204"/>
            <a:chOff x="2182988" y="3612612"/>
            <a:chExt cx="800100" cy="1034299"/>
          </a:xfrm>
        </p:grpSpPr>
        <p:sp>
          <p:nvSpPr>
            <p:cNvPr id="60" name="Rectangle 69"/>
            <p:cNvSpPr/>
            <p:nvPr userDrawn="1"/>
          </p:nvSpPr>
          <p:spPr>
            <a:xfrm>
              <a:off x="2182988" y="3612612"/>
              <a:ext cx="780585" cy="762715"/>
            </a:xfrm>
            <a:prstGeom prst="rect">
              <a:avLst/>
            </a:prstGeom>
            <a:solidFill>
              <a:srgbClr val="32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61" name="Text Box 70"/>
            <p:cNvSpPr txBox="1"/>
            <p:nvPr userDrawn="1"/>
          </p:nvSpPr>
          <p:spPr>
            <a:xfrm>
              <a:off x="2182988" y="4371072"/>
              <a:ext cx="767575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Dark Purple</a:t>
              </a:r>
            </a:p>
          </p:txBody>
        </p:sp>
        <p:sp>
          <p:nvSpPr>
            <p:cNvPr id="62" name="Text Box 71"/>
            <p:cNvSpPr txBox="1"/>
            <p:nvPr userDrawn="1"/>
          </p:nvSpPr>
          <p:spPr>
            <a:xfrm>
              <a:off x="2182988" y="450828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050 000 110</a:t>
              </a:r>
            </a:p>
          </p:txBody>
        </p:sp>
      </p:grpSp>
      <p:grpSp>
        <p:nvGrpSpPr>
          <p:cNvPr id="95" name="Group 73"/>
          <p:cNvGrpSpPr/>
          <p:nvPr userDrawn="1"/>
        </p:nvGrpSpPr>
        <p:grpSpPr>
          <a:xfrm>
            <a:off x="2898360" y="2528600"/>
            <a:ext cx="744279" cy="705204"/>
            <a:chOff x="3115732" y="3612612"/>
            <a:chExt cx="800100" cy="1034299"/>
          </a:xfrm>
        </p:grpSpPr>
        <p:sp>
          <p:nvSpPr>
            <p:cNvPr id="64" name="Rectangle 74"/>
            <p:cNvSpPr/>
            <p:nvPr userDrawn="1"/>
          </p:nvSpPr>
          <p:spPr>
            <a:xfrm>
              <a:off x="3115732" y="3612612"/>
              <a:ext cx="771181" cy="762718"/>
            </a:xfrm>
            <a:prstGeom prst="rect">
              <a:avLst/>
            </a:prstGeom>
            <a:solidFill>
              <a:srgbClr val="873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65" name="Text Box 75"/>
            <p:cNvSpPr txBox="1"/>
            <p:nvPr userDrawn="1"/>
          </p:nvSpPr>
          <p:spPr>
            <a:xfrm>
              <a:off x="3115732" y="437107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Medium Purple</a:t>
              </a:r>
            </a:p>
          </p:txBody>
        </p:sp>
        <p:sp>
          <p:nvSpPr>
            <p:cNvPr id="66" name="Text Box 76"/>
            <p:cNvSpPr txBox="1"/>
            <p:nvPr userDrawn="1"/>
          </p:nvSpPr>
          <p:spPr>
            <a:xfrm>
              <a:off x="3115732" y="4508282"/>
              <a:ext cx="79046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135 050 153</a:t>
              </a:r>
            </a:p>
          </p:txBody>
        </p:sp>
      </p:grpSp>
      <p:grpSp>
        <p:nvGrpSpPr>
          <p:cNvPr id="96" name="Group 78"/>
          <p:cNvGrpSpPr/>
          <p:nvPr userDrawn="1"/>
        </p:nvGrpSpPr>
        <p:grpSpPr>
          <a:xfrm>
            <a:off x="4633697" y="2529128"/>
            <a:ext cx="744279" cy="704676"/>
            <a:chOff x="4981219" y="3612612"/>
            <a:chExt cx="800100" cy="1033525"/>
          </a:xfrm>
        </p:grpSpPr>
        <p:sp>
          <p:nvSpPr>
            <p:cNvPr id="68" name="Rectangle 79"/>
            <p:cNvSpPr/>
            <p:nvPr userDrawn="1"/>
          </p:nvSpPr>
          <p:spPr>
            <a:xfrm>
              <a:off x="4981219" y="3612612"/>
              <a:ext cx="385590" cy="758460"/>
            </a:xfrm>
            <a:prstGeom prst="rect">
              <a:avLst/>
            </a:prstGeom>
            <a:solidFill>
              <a:srgbClr val="FF6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69" name="Text Box 80"/>
            <p:cNvSpPr txBox="1"/>
            <p:nvPr userDrawn="1"/>
          </p:nvSpPr>
          <p:spPr>
            <a:xfrm>
              <a:off x="4981219" y="4371072"/>
              <a:ext cx="800100" cy="137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Accent Orange</a:t>
              </a:r>
            </a:p>
          </p:txBody>
        </p:sp>
        <p:sp>
          <p:nvSpPr>
            <p:cNvPr id="70" name="Text Box 81"/>
            <p:cNvSpPr txBox="1"/>
            <p:nvPr userDrawn="1"/>
          </p:nvSpPr>
          <p:spPr>
            <a:xfrm>
              <a:off x="4981219" y="4508282"/>
              <a:ext cx="790460" cy="137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255 102 027</a:t>
              </a:r>
            </a:p>
          </p:txBody>
        </p:sp>
      </p:grpSp>
      <p:grpSp>
        <p:nvGrpSpPr>
          <p:cNvPr id="91" name="Group 83"/>
          <p:cNvGrpSpPr/>
          <p:nvPr userDrawn="1"/>
        </p:nvGrpSpPr>
        <p:grpSpPr>
          <a:xfrm>
            <a:off x="295355" y="1281689"/>
            <a:ext cx="1181395" cy="704857"/>
            <a:chOff x="317500" y="1876425"/>
            <a:chExt cx="1270000" cy="1033790"/>
          </a:xfrm>
        </p:grpSpPr>
        <p:sp>
          <p:nvSpPr>
            <p:cNvPr id="72" name="Rectangle 84"/>
            <p:cNvSpPr/>
            <p:nvPr userDrawn="1"/>
          </p:nvSpPr>
          <p:spPr>
            <a:xfrm>
              <a:off x="317500" y="1876425"/>
              <a:ext cx="1270000" cy="7599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19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73" name="Text Box 85"/>
            <p:cNvSpPr txBox="1"/>
            <p:nvPr userDrawn="1"/>
          </p:nvSpPr>
          <p:spPr>
            <a:xfrm>
              <a:off x="317500" y="2634885"/>
              <a:ext cx="781050" cy="138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Logo Blue</a:t>
              </a:r>
            </a:p>
          </p:txBody>
        </p:sp>
        <p:sp>
          <p:nvSpPr>
            <p:cNvPr id="74" name="Text Box 86"/>
            <p:cNvSpPr txBox="1"/>
            <p:nvPr userDrawn="1"/>
          </p:nvSpPr>
          <p:spPr>
            <a:xfrm>
              <a:off x="317500" y="2772095"/>
              <a:ext cx="781050" cy="138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000 055 099</a:t>
              </a:r>
            </a:p>
          </p:txBody>
        </p:sp>
      </p:grpSp>
      <p:sp>
        <p:nvSpPr>
          <p:cNvPr id="9" name="Footer Placeholder 88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89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8" name="Picture 7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69325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0345" y="1016320"/>
            <a:ext cx="8274050" cy="363974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100014"/>
            <a:ext cx="7571422" cy="6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AF30-9760-4C85-84E3-72DEC181A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129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/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231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9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3" tIns="45717" rIns="91433" bIns="45717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500"/>
            </a:lvl1pPr>
            <a:lvl2pPr marL="342868" indent="0">
              <a:buNone/>
              <a:defRPr sz="1350"/>
            </a:lvl2pPr>
            <a:lvl3pPr marL="685735" indent="0">
              <a:buNone/>
              <a:defRPr sz="1200"/>
            </a:lvl3pPr>
            <a:lvl4pPr marL="1028601" indent="0">
              <a:buNone/>
              <a:defRPr sz="1050"/>
            </a:lvl4pPr>
            <a:lvl5pPr marL="1371469" indent="0">
              <a:buNone/>
              <a:defRPr sz="1050"/>
            </a:lvl5pPr>
            <a:lvl6pPr marL="1714337" indent="0">
              <a:buNone/>
              <a:defRPr sz="1050"/>
            </a:lvl6pPr>
            <a:lvl7pPr marL="2057204" indent="0">
              <a:buNone/>
              <a:defRPr sz="1050"/>
            </a:lvl7pPr>
            <a:lvl8pPr marL="2400071" indent="0">
              <a:buNone/>
              <a:defRPr sz="1050"/>
            </a:lvl8pPr>
            <a:lvl9pPr marL="2742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536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501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3262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111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2304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400"/>
            </a:lvl1pPr>
            <a:lvl2pPr marL="342868" indent="0">
              <a:buNone/>
              <a:defRPr sz="2100"/>
            </a:lvl2pPr>
            <a:lvl3pPr marL="685735" indent="0">
              <a:buNone/>
              <a:defRPr sz="1800"/>
            </a:lvl3pPr>
            <a:lvl4pPr marL="1028601" indent="0">
              <a:buNone/>
              <a:defRPr sz="1500"/>
            </a:lvl4pPr>
            <a:lvl5pPr marL="1371469" indent="0">
              <a:buNone/>
              <a:defRPr sz="1500"/>
            </a:lvl5pPr>
            <a:lvl6pPr marL="1714337" indent="0">
              <a:buNone/>
              <a:defRPr sz="1500"/>
            </a:lvl6pPr>
            <a:lvl7pPr marL="2057204" indent="0">
              <a:buNone/>
              <a:defRPr sz="1500"/>
            </a:lvl7pPr>
            <a:lvl8pPr marL="2400071" indent="0">
              <a:buNone/>
              <a:defRPr sz="1500"/>
            </a:lvl8pPr>
            <a:lvl9pPr marL="2742938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2603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80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552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502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/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368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3" tIns="45717" rIns="91433" bIns="45717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500"/>
            </a:lvl1pPr>
            <a:lvl2pPr marL="342868" indent="0">
              <a:buNone/>
              <a:defRPr sz="1350"/>
            </a:lvl2pPr>
            <a:lvl3pPr marL="685735" indent="0">
              <a:buNone/>
              <a:defRPr sz="1200"/>
            </a:lvl3pPr>
            <a:lvl4pPr marL="1028601" indent="0">
              <a:buNone/>
              <a:defRPr sz="1050"/>
            </a:lvl4pPr>
            <a:lvl5pPr marL="1371469" indent="0">
              <a:buNone/>
              <a:defRPr sz="1050"/>
            </a:lvl5pPr>
            <a:lvl6pPr marL="1714337" indent="0">
              <a:buNone/>
              <a:defRPr sz="1050"/>
            </a:lvl6pPr>
            <a:lvl7pPr marL="2057204" indent="0">
              <a:buNone/>
              <a:defRPr sz="1050"/>
            </a:lvl7pPr>
            <a:lvl8pPr marL="2400071" indent="0">
              <a:buNone/>
              <a:defRPr sz="1050"/>
            </a:lvl8pPr>
            <a:lvl9pPr marL="2742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064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960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400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42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0325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104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400"/>
            </a:lvl1pPr>
            <a:lvl2pPr marL="342868" indent="0">
              <a:buNone/>
              <a:defRPr sz="2100"/>
            </a:lvl2pPr>
            <a:lvl3pPr marL="685735" indent="0">
              <a:buNone/>
              <a:defRPr sz="1800"/>
            </a:lvl3pPr>
            <a:lvl4pPr marL="1028601" indent="0">
              <a:buNone/>
              <a:defRPr sz="1500"/>
            </a:lvl4pPr>
            <a:lvl5pPr marL="1371469" indent="0">
              <a:buNone/>
              <a:defRPr sz="1500"/>
            </a:lvl5pPr>
            <a:lvl6pPr marL="1714337" indent="0">
              <a:buNone/>
              <a:defRPr sz="1500"/>
            </a:lvl6pPr>
            <a:lvl7pPr marL="2057204" indent="0">
              <a:buNone/>
              <a:defRPr sz="1500"/>
            </a:lvl7pPr>
            <a:lvl8pPr marL="2400071" indent="0">
              <a:buNone/>
              <a:defRPr sz="1500"/>
            </a:lvl8pPr>
            <a:lvl9pPr marL="2742938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159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75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686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5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/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0" y="365762"/>
            <a:ext cx="9144000" cy="147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1386486" y="418624"/>
            <a:ext cx="4816426" cy="1067060"/>
          </a:xfrm>
        </p:spPr>
        <p:txBody>
          <a:bodyPr lIns="126324" tIns="126324" rIns="126324" bIns="126324"/>
          <a:lstStyle>
            <a:lvl1pPr algn="l">
              <a:defRPr sz="1875" baseline="0">
                <a:solidFill>
                  <a:schemeClr val="dk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386486" y="1549978"/>
            <a:ext cx="4816426" cy="236156"/>
          </a:xfrm>
          <a:prstGeom prst="rect">
            <a:avLst/>
          </a:prstGeom>
        </p:spPr>
        <p:txBody>
          <a:bodyPr lIns="126324" tIns="0" rIns="126324" bIns="0" anchor="ctr" anchorCtr="0">
            <a:noAutofit/>
          </a:bodyPr>
          <a:lstStyle>
            <a:lvl1pPr marL="0" indent="0" algn="l">
              <a:buNone/>
              <a:defRPr sz="975" b="0" i="1" baseline="0">
                <a:solidFill>
                  <a:schemeClr val="dk2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Rectangle 4"/>
          <p:cNvSpPr/>
          <p:nvPr/>
        </p:nvSpPr>
        <p:spPr>
          <a:xfrm>
            <a:off x="0" y="4588627"/>
            <a:ext cx="9144000" cy="55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6490" y="4650971"/>
            <a:ext cx="1947885" cy="423285"/>
          </a:xfrm>
        </p:spPr>
        <p:txBody>
          <a:bodyPr lIns="126324" rIns="126324" anchor="ctr">
            <a:noAutofit/>
          </a:bodyPr>
          <a:lstStyle>
            <a:lvl1pPr marL="0" indent="0">
              <a:buNone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794701" y="4650971"/>
            <a:ext cx="1949781" cy="423285"/>
          </a:xfrm>
          <a:prstGeom prst="rect">
            <a:avLst/>
          </a:prstGeom>
        </p:spPr>
        <p:txBody>
          <a:bodyPr lIns="126324" rIns="126324" anchor="ctr" anchorCtr="0"/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client logo here</a:t>
            </a:r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00" y="518708"/>
            <a:ext cx="1935877" cy="291515"/>
          </a:xfrm>
          <a:prstGeom prst="rect">
            <a:avLst/>
          </a:prstGeom>
        </p:spPr>
      </p:pic>
      <p:sp>
        <p:nvSpPr>
          <p:cNvPr id="26" name="Rectangle 8"/>
          <p:cNvSpPr/>
          <p:nvPr userDrawn="1"/>
        </p:nvSpPr>
        <p:spPr>
          <a:xfrm>
            <a:off x="110579" y="418627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27" name="Rectangle 9"/>
          <p:cNvSpPr/>
          <p:nvPr userDrawn="1"/>
        </p:nvSpPr>
        <p:spPr>
          <a:xfrm>
            <a:off x="1044635" y="418627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914400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718022" y="480103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ct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32076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4453" y="1615723"/>
            <a:ext cx="7648797" cy="1367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0" rIns="63162" bIns="0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1383717" y="1615724"/>
            <a:ext cx="7649533" cy="1365885"/>
          </a:xfrm>
          <a:prstGeom prst="rect">
            <a:avLst/>
          </a:prstGeom>
        </p:spPr>
        <p:txBody>
          <a:bodyPr vert="horz" lIns="126324" tIns="126324" rIns="126324" bIns="126324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384453" y="2571751"/>
            <a:ext cx="7648797" cy="411480"/>
          </a:xfrm>
          <a:prstGeom prst="rect">
            <a:avLst/>
          </a:prstGeom>
        </p:spPr>
        <p:txBody>
          <a:bodyPr lIns="126324" tIns="126324" rIns="126324" bIns="126324" anchor="ctr" anchorCtr="0">
            <a:noAutofit/>
          </a:bodyPr>
          <a:lstStyle>
            <a:lvl1pPr marL="0" indent="0" algn="l">
              <a:buNone/>
              <a:defRPr sz="975" b="0" i="1" baseline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86491" y="4620967"/>
            <a:ext cx="1701209" cy="150452"/>
          </a:xfrm>
        </p:spPr>
        <p:txBody>
          <a:bodyPr lIns="84216" rIns="0" anchor="b" anchorCtr="0"/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date</a:t>
            </a:r>
            <a:endParaRPr lang="en-US" sz="825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6258" y="4346689"/>
            <a:ext cx="1947885" cy="423949"/>
          </a:xfrm>
        </p:spPr>
        <p:txBody>
          <a:bodyPr lIns="42108" rIns="0" anchor="b" anchorCtr="0"/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client logo here</a:t>
            </a:r>
            <a:endParaRPr lang="en-US" sz="825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Rectangle 8"/>
          <p:cNvSpPr/>
          <p:nvPr userDrawn="1"/>
        </p:nvSpPr>
        <p:spPr>
          <a:xfrm>
            <a:off x="110579" y="1615723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20" name="Rectangle 9"/>
          <p:cNvSpPr/>
          <p:nvPr userDrawn="1"/>
        </p:nvSpPr>
        <p:spPr>
          <a:xfrm>
            <a:off x="1044635" y="1615723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8211" y="4597752"/>
            <a:ext cx="1707956" cy="1663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Click to add footer</a:t>
            </a:r>
          </a:p>
        </p:txBody>
      </p:sp>
      <p:pic>
        <p:nvPicPr>
          <p:cNvPr id="16" name="Picture 1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98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777992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/o Imag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4453" y="1615723"/>
            <a:ext cx="7648797" cy="1367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0" rIns="63162" bIns="0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1383717" y="1615724"/>
            <a:ext cx="7649533" cy="1365885"/>
          </a:xfrm>
          <a:prstGeom prst="rect">
            <a:avLst/>
          </a:prstGeom>
        </p:spPr>
        <p:txBody>
          <a:bodyPr vert="horz" lIns="126324" tIns="126324" rIns="126324" bIns="126324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384453" y="2571751"/>
            <a:ext cx="7648797" cy="411480"/>
          </a:xfrm>
          <a:prstGeom prst="rect">
            <a:avLst/>
          </a:prstGeom>
        </p:spPr>
        <p:txBody>
          <a:bodyPr lIns="126324" tIns="126324" rIns="126324" bIns="126324" anchor="ctr" anchorCtr="0">
            <a:noAutofit/>
          </a:bodyPr>
          <a:lstStyle>
            <a:lvl1pPr marL="0" indent="0" algn="l">
              <a:buNone/>
              <a:defRPr sz="975" b="0" i="1" baseline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86491" y="4620967"/>
            <a:ext cx="1701209" cy="150452"/>
          </a:xfrm>
        </p:spPr>
        <p:txBody>
          <a:bodyPr lIns="84216" rIns="0" anchor="b" anchorCtr="0"/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date</a:t>
            </a:r>
            <a:endParaRPr lang="en-US" sz="825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Rectangle 6"/>
          <p:cNvSpPr/>
          <p:nvPr userDrawn="1"/>
        </p:nvSpPr>
        <p:spPr>
          <a:xfrm>
            <a:off x="110579" y="1615723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9" name="Rectangle 7"/>
          <p:cNvSpPr/>
          <p:nvPr userDrawn="1"/>
        </p:nvSpPr>
        <p:spPr>
          <a:xfrm>
            <a:off x="1044635" y="1615723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6968211" y="4597752"/>
            <a:ext cx="1707956" cy="1663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1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082949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1385192" y="1615724"/>
            <a:ext cx="5413539" cy="1365885"/>
          </a:xfrm>
          <a:prstGeom prst="rect">
            <a:avLst/>
          </a:prstGeom>
          <a:solidFill>
            <a:srgbClr val="298DC1"/>
          </a:solidFill>
          <a:ln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8" tIns="51478" rIns="51478" bIns="51478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383712" y="1615724"/>
            <a:ext cx="5413412" cy="1365885"/>
          </a:xfrm>
          <a:prstGeom prst="rect">
            <a:avLst/>
          </a:prstGeom>
        </p:spPr>
        <p:txBody>
          <a:bodyPr vert="horz" lIns="126324" tIns="126324" rIns="126324" bIns="126324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93170" y="1616869"/>
            <a:ext cx="2140074" cy="13668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Rectangle 5"/>
          <p:cNvSpPr/>
          <p:nvPr userDrawn="1"/>
        </p:nvSpPr>
        <p:spPr>
          <a:xfrm>
            <a:off x="110579" y="1615723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5" name="Rectangle 6"/>
          <p:cNvSpPr/>
          <p:nvPr userDrawn="1"/>
        </p:nvSpPr>
        <p:spPr>
          <a:xfrm>
            <a:off x="1044635" y="1615723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6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600111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4453" y="1615723"/>
            <a:ext cx="7648797" cy="1367510"/>
          </a:xfrm>
          <a:prstGeom prst="rect">
            <a:avLst/>
          </a:prstGeom>
          <a:solidFill>
            <a:srgbClr val="29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1" rIns="0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383717" y="1615724"/>
            <a:ext cx="7649533" cy="1365885"/>
          </a:xfrm>
          <a:prstGeom prst="rect">
            <a:avLst/>
          </a:prstGeom>
        </p:spPr>
        <p:txBody>
          <a:bodyPr vert="horz" lIns="126324" tIns="126324" rIns="126324" bIns="126324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4"/>
          <p:cNvSpPr/>
          <p:nvPr userDrawn="1"/>
        </p:nvSpPr>
        <p:spPr>
          <a:xfrm>
            <a:off x="110579" y="1615723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1044635" y="1615723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6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929264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4453" y="1615723"/>
            <a:ext cx="7648797" cy="1367510"/>
          </a:xfrm>
          <a:prstGeom prst="rect">
            <a:avLst/>
          </a:prstGeom>
          <a:solidFill>
            <a:srgbClr val="29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1" rIns="0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383717" y="1615724"/>
            <a:ext cx="7649533" cy="1365885"/>
          </a:xfrm>
          <a:prstGeom prst="rect">
            <a:avLst/>
          </a:prstGeom>
        </p:spPr>
        <p:txBody>
          <a:bodyPr vert="horz" lIns="126324" tIns="126324" rIns="126324" bIns="126324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4"/>
          <p:cNvSpPr/>
          <p:nvPr userDrawn="1"/>
        </p:nvSpPr>
        <p:spPr>
          <a:xfrm>
            <a:off x="110579" y="1615723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1044635" y="1615723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6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667700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itical Thinking at the Critical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3717" y="1615724"/>
            <a:ext cx="7649533" cy="1365885"/>
          </a:xfrm>
          <a:prstGeom prst="rect">
            <a:avLst/>
          </a:prstGeom>
          <a:solidFill>
            <a:srgbClr val="29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1" rIns="0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" name="Text Box 2"/>
          <p:cNvSpPr txBox="1"/>
          <p:nvPr userDrawn="1"/>
        </p:nvSpPr>
        <p:spPr>
          <a:xfrm>
            <a:off x="1383717" y="1615724"/>
            <a:ext cx="7649533" cy="1365885"/>
          </a:xfrm>
          <a:prstGeom prst="rect">
            <a:avLst/>
          </a:prstGeom>
          <a:noFill/>
          <a:ln>
            <a:noFill/>
          </a:ln>
        </p:spPr>
        <p:txBody>
          <a:bodyPr wrap="square" lIns="94743" tIns="94743" rIns="94743" bIns="94743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1875" dirty="0">
                <a:solidFill>
                  <a:srgbClr val="FFFFFF"/>
                </a:solidFill>
                <a:latin typeface="Franklin Gothic Book"/>
                <a:ea typeface="+mn-ea"/>
                <a:cs typeface="+mn-cs"/>
              </a:rPr>
              <a:t>Critical Thinking at the Critical Time ™</a:t>
            </a:r>
          </a:p>
        </p:txBody>
      </p:sp>
      <p:sp>
        <p:nvSpPr>
          <p:cNvPr id="8" name="Rectangle 4"/>
          <p:cNvSpPr/>
          <p:nvPr userDrawn="1"/>
        </p:nvSpPr>
        <p:spPr>
          <a:xfrm>
            <a:off x="110579" y="1615723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1044635" y="1615723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6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828209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031405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637522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Rectangle 2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0797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6" y="961162"/>
            <a:ext cx="8204791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13179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2"/>
            <a:ext cx="717107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3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050990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961162"/>
            <a:ext cx="4016744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54698" y="961162"/>
            <a:ext cx="4016744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382204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2"/>
            <a:ext cx="349693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4512" y="961162"/>
            <a:ext cx="349693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/>
        </p:nvSpPr>
        <p:spPr>
          <a:xfrm>
            <a:off x="109109" y="883363"/>
            <a:ext cx="1198567" cy="3703319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758024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7" y="961162"/>
            <a:ext cx="2620689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258648" y="961162"/>
            <a:ext cx="2620689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50758" y="961162"/>
            <a:ext cx="2620689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70235" y="4829508"/>
            <a:ext cx="1701209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039811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2"/>
            <a:ext cx="2276076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47751" y="961162"/>
            <a:ext cx="2276076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5366" y="961161"/>
            <a:ext cx="2276076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699247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6" y="961160"/>
            <a:ext cx="8204791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656" y="2805545"/>
            <a:ext cx="8204791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2476925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0"/>
            <a:ext cx="717107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00372" y="2805545"/>
            <a:ext cx="717107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932340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6656" y="961162"/>
            <a:ext cx="2677751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15823" y="961162"/>
            <a:ext cx="535562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926646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Chart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00377" y="961162"/>
            <a:ext cx="2398233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69912" y="961162"/>
            <a:ext cx="4601535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9622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86918"/>
            <a:ext cx="9144000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323851" y="844154"/>
            <a:ext cx="84963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eft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6651" y="961162"/>
            <a:ext cx="4016744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54698" y="961160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54698" y="2805545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918790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eft Combined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00377" y="961162"/>
            <a:ext cx="3493977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174512" y="961160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174512" y="2805545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Click to add footer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756694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Right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6651" y="961160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6651" y="2805545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54698" y="961162"/>
            <a:ext cx="4016744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741988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Right Combined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2" y="961160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500372" y="2805545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174512" y="961162"/>
            <a:ext cx="349693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695213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961160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54698" y="961160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2805545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654698" y="2805545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878973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7" y="961160"/>
            <a:ext cx="3493977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4512" y="961160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500377" y="2805545"/>
            <a:ext cx="3493977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174512" y="2805545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6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328528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7" y="961160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258648" y="961160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50758" y="961160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657" y="2805545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258648" y="2805545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50758" y="2805545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873177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0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47751" y="961160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95366" y="961160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2" y="2805545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947751" y="2805545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395366" y="2805545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8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489991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1"/>
            <a:ext cx="844698" cy="753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480935" y="961161"/>
            <a:ext cx="2717209" cy="372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80935" y="1333500"/>
            <a:ext cx="2717209" cy="126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480935" y="1460443"/>
            <a:ext cx="2717209" cy="126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480935" y="1587387"/>
            <a:ext cx="2717209" cy="1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500372" y="1896341"/>
            <a:ext cx="7171070" cy="2692977"/>
          </a:xfrm>
          <a:prstGeom prst="rect">
            <a:avLst/>
          </a:prstGeom>
        </p:spPr>
        <p:txBody>
          <a:bodyPr lIns="0" tIns="0" rIns="0" bIns="0" numCol="2" spcCol="168432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4" name="Text Box 10"/>
          <p:cNvSpPr txBox="1"/>
          <p:nvPr userDrawn="1"/>
        </p:nvSpPr>
        <p:spPr>
          <a:xfrm>
            <a:off x="1500377" y="1710173"/>
            <a:ext cx="838791" cy="1818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900" dirty="0">
                <a:solidFill>
                  <a:srgbClr val="298DC1"/>
                </a:solidFill>
                <a:latin typeface="Franklin Gothic Demi" pitchFamily="34" charset="0"/>
                <a:ea typeface="+mn-ea"/>
                <a:cs typeface="+mn-cs"/>
              </a:rPr>
              <a:t>About</a:t>
            </a:r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450860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00374" y="961161"/>
            <a:ext cx="2717209" cy="372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4" y="1333500"/>
            <a:ext cx="2717209" cy="126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500374" y="1460443"/>
            <a:ext cx="2717209" cy="126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00374" y="1587387"/>
            <a:ext cx="2717209" cy="1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00373" y="1896342"/>
            <a:ext cx="7173450" cy="2694400"/>
          </a:xfrm>
          <a:prstGeom prst="rect">
            <a:avLst/>
          </a:prstGeom>
        </p:spPr>
        <p:txBody>
          <a:bodyPr lIns="0" tIns="0" rIns="0" bIns="0" numCol="2" spcCol="168432">
            <a:noAutofit/>
          </a:bodyPr>
          <a:lstStyle>
            <a:lvl1pPr marL="0" indent="0">
              <a:buNone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6" name="Rectangle 7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73" tIns="227384" rIns="67373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8" name="Text Box 9"/>
          <p:cNvSpPr txBox="1"/>
          <p:nvPr userDrawn="1"/>
        </p:nvSpPr>
        <p:spPr>
          <a:xfrm>
            <a:off x="1500377" y="1710173"/>
            <a:ext cx="838791" cy="1818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900" dirty="0">
                <a:solidFill>
                  <a:srgbClr val="298DC1"/>
                </a:solidFill>
                <a:latin typeface="Franklin Gothic Demi" pitchFamily="34" charset="0"/>
                <a:ea typeface="+mn-ea"/>
                <a:cs typeface="+mn-cs"/>
              </a:rPr>
              <a:t>About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017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918"/>
            <a:ext cx="9144000" cy="432197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844154"/>
            <a:ext cx="8496300" cy="3456384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500372" y="961162"/>
            <a:ext cx="7171070" cy="3628159"/>
          </a:xfrm>
          <a:prstGeom prst="rect">
            <a:avLst/>
          </a:prstGeom>
        </p:spPr>
        <p:txBody>
          <a:bodyPr lIns="0" tIns="0" rIns="0" bIns="0" numCol="2" spcCol="168432">
            <a:noAutofit/>
          </a:bodyPr>
          <a:lstStyle>
            <a:lvl1pPr marL="0" indent="0">
              <a:buNone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334156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651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22325" y="961160"/>
            <a:ext cx="3361070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2325" y="1177639"/>
            <a:ext cx="3361070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466651" y="1485035"/>
            <a:ext cx="4016744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4131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84193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2706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466651" y="2026229"/>
            <a:ext cx="4016744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2095501"/>
            <a:ext cx="4016744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654698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5310372" y="961160"/>
            <a:ext cx="3361070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5310372" y="1177639"/>
            <a:ext cx="3361070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35" name="Line 14"/>
          <p:cNvCxnSpPr/>
          <p:nvPr userDrawn="1"/>
        </p:nvCxnSpPr>
        <p:spPr>
          <a:xfrm>
            <a:off x="4654698" y="1485035"/>
            <a:ext cx="4016744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4654698" y="154131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4654698" y="1684193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4654698" y="182706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36" name="Line 18"/>
          <p:cNvCxnSpPr/>
          <p:nvPr userDrawn="1"/>
        </p:nvCxnSpPr>
        <p:spPr>
          <a:xfrm>
            <a:off x="4654698" y="2026229"/>
            <a:ext cx="4016744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4654698" y="2095501"/>
            <a:ext cx="4016744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88048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0"/>
            <a:ext cx="4016744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177638"/>
            <a:ext cx="4016744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6" name="Line 4"/>
          <p:cNvCxnSpPr/>
          <p:nvPr userDrawn="1"/>
        </p:nvCxnSpPr>
        <p:spPr>
          <a:xfrm>
            <a:off x="466651" y="1485035"/>
            <a:ext cx="4016744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4131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84193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2706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7" name="Line 8"/>
          <p:cNvCxnSpPr/>
          <p:nvPr userDrawn="1"/>
        </p:nvCxnSpPr>
        <p:spPr>
          <a:xfrm>
            <a:off x="466651" y="2026229"/>
            <a:ext cx="4016744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2095501"/>
            <a:ext cx="4016744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4654698" y="961160"/>
            <a:ext cx="4016744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654698" y="1177638"/>
            <a:ext cx="4016744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34" name="Line 12"/>
          <p:cNvCxnSpPr/>
          <p:nvPr userDrawn="1"/>
        </p:nvCxnSpPr>
        <p:spPr>
          <a:xfrm>
            <a:off x="4654698" y="1485035"/>
            <a:ext cx="4016744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4654698" y="154131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654698" y="1684193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4654698" y="182706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35" name="Line 16"/>
          <p:cNvCxnSpPr/>
          <p:nvPr userDrawn="1"/>
        </p:nvCxnSpPr>
        <p:spPr>
          <a:xfrm>
            <a:off x="4654698" y="2026229"/>
            <a:ext cx="4016744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4654698" y="2095501"/>
            <a:ext cx="4016744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3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735633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651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22330" y="961160"/>
            <a:ext cx="1973245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2330" y="1177639"/>
            <a:ext cx="1973245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466657" y="1485035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8" y="154131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8" y="1684193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8" y="182706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466658" y="2026229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7" y="2095501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56713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3912393" y="961160"/>
            <a:ext cx="1973245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912393" y="1177639"/>
            <a:ext cx="1973245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4"/>
          <p:cNvCxnSpPr/>
          <p:nvPr userDrawn="1"/>
        </p:nvCxnSpPr>
        <p:spPr>
          <a:xfrm>
            <a:off x="3256719" y="1485035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3256719" y="154131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56719" y="1684193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256719" y="182706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8"/>
          <p:cNvCxnSpPr/>
          <p:nvPr userDrawn="1"/>
        </p:nvCxnSpPr>
        <p:spPr>
          <a:xfrm>
            <a:off x="3256719" y="2026229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3256719" y="2095501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6046776" y="960136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6702454" y="960137"/>
            <a:ext cx="1973245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6702454" y="1176615"/>
            <a:ext cx="1973245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54" name="Line 23"/>
          <p:cNvCxnSpPr/>
          <p:nvPr userDrawn="1"/>
        </p:nvCxnSpPr>
        <p:spPr>
          <a:xfrm>
            <a:off x="6046781" y="1484012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4"/>
          <p:cNvSpPr>
            <a:spLocks noGrp="1"/>
          </p:cNvSpPr>
          <p:nvPr>
            <p:ph type="body" sz="quarter" idx="40" hasCustomPrompt="1"/>
          </p:nvPr>
        </p:nvSpPr>
        <p:spPr>
          <a:xfrm>
            <a:off x="6046781" y="1540295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6046781" y="1683170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6046781" y="1826045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7"/>
          <p:cNvCxnSpPr/>
          <p:nvPr userDrawn="1"/>
        </p:nvCxnSpPr>
        <p:spPr>
          <a:xfrm>
            <a:off x="6046781" y="2025206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8"/>
          <p:cNvSpPr>
            <a:spLocks noGrp="1"/>
          </p:cNvSpPr>
          <p:nvPr>
            <p:ph type="body" sz="quarter" idx="43" hasCustomPrompt="1"/>
          </p:nvPr>
        </p:nvSpPr>
        <p:spPr>
          <a:xfrm>
            <a:off x="6046781" y="2094478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" name="Picture 3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160599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7" y="961160"/>
            <a:ext cx="262466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7" y="1177639"/>
            <a:ext cx="262466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4"/>
          <p:cNvCxnSpPr/>
          <p:nvPr userDrawn="1"/>
        </p:nvCxnSpPr>
        <p:spPr>
          <a:xfrm>
            <a:off x="466657" y="1485035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7" y="154131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8" y="1684193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8" y="182706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8"/>
          <p:cNvCxnSpPr/>
          <p:nvPr userDrawn="1"/>
        </p:nvCxnSpPr>
        <p:spPr>
          <a:xfrm>
            <a:off x="466658" y="2026229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7" y="2095501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3256719" y="961160"/>
            <a:ext cx="262466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3256719" y="1177639"/>
            <a:ext cx="262466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2"/>
          <p:cNvCxnSpPr/>
          <p:nvPr userDrawn="1"/>
        </p:nvCxnSpPr>
        <p:spPr>
          <a:xfrm>
            <a:off x="3256719" y="1485035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256719" y="154131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3256719" y="1684193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3256719" y="182706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6"/>
          <p:cNvCxnSpPr/>
          <p:nvPr userDrawn="1"/>
        </p:nvCxnSpPr>
        <p:spPr>
          <a:xfrm>
            <a:off x="3256719" y="2026229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3256719" y="2095501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6046781" y="960137"/>
            <a:ext cx="262466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6046781" y="1176615"/>
            <a:ext cx="262466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54" name="Line 20"/>
          <p:cNvCxnSpPr/>
          <p:nvPr userDrawn="1"/>
        </p:nvCxnSpPr>
        <p:spPr>
          <a:xfrm>
            <a:off x="6046781" y="1484012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046781" y="1540295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6046781" y="1683170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6046781" y="1826045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4"/>
          <p:cNvCxnSpPr/>
          <p:nvPr userDrawn="1"/>
        </p:nvCxnSpPr>
        <p:spPr>
          <a:xfrm>
            <a:off x="6046781" y="2025206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6046781" y="2094478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5" name="Picture 3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282613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651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22331" y="961160"/>
            <a:ext cx="127147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2331" y="1177639"/>
            <a:ext cx="127147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466651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4131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2" y="1684193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2" y="182706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466652" y="2026229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2095501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559198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3214818" y="961160"/>
            <a:ext cx="127147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14818" y="1177639"/>
            <a:ext cx="127147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4"/>
          <p:cNvCxnSpPr/>
          <p:nvPr userDrawn="1"/>
        </p:nvCxnSpPr>
        <p:spPr>
          <a:xfrm>
            <a:off x="2559198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2559198" y="154131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559198" y="1684193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559198" y="182706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8"/>
          <p:cNvCxnSpPr/>
          <p:nvPr userDrawn="1"/>
        </p:nvCxnSpPr>
        <p:spPr>
          <a:xfrm>
            <a:off x="2559198" y="2026229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2559198" y="2095501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54" name="Line 20"/>
          <p:cNvCxnSpPr/>
          <p:nvPr userDrawn="1"/>
        </p:nvCxnSpPr>
        <p:spPr>
          <a:xfrm>
            <a:off x="4651745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4651745" y="154029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4651745" y="1683170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651745" y="182604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4"/>
          <p:cNvCxnSpPr/>
          <p:nvPr userDrawn="1"/>
        </p:nvCxnSpPr>
        <p:spPr>
          <a:xfrm>
            <a:off x="4651745" y="2025206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4651745" y="2094478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35" name="Line 26"/>
          <p:cNvCxnSpPr/>
          <p:nvPr userDrawn="1"/>
        </p:nvCxnSpPr>
        <p:spPr>
          <a:xfrm>
            <a:off x="6744292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6744292" y="154029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45" hasCustomPrompt="1"/>
          </p:nvPr>
        </p:nvSpPr>
        <p:spPr>
          <a:xfrm>
            <a:off x="6744292" y="1683170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0" name="Text Placeholder 29"/>
          <p:cNvSpPr>
            <a:spLocks noGrp="1"/>
          </p:cNvSpPr>
          <p:nvPr>
            <p:ph type="body" sz="quarter" idx="46" hasCustomPrompt="1"/>
          </p:nvPr>
        </p:nvSpPr>
        <p:spPr>
          <a:xfrm>
            <a:off x="6744292" y="182604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1" name="Line 30"/>
          <p:cNvCxnSpPr/>
          <p:nvPr userDrawn="1"/>
        </p:nvCxnSpPr>
        <p:spPr>
          <a:xfrm>
            <a:off x="6744292" y="2025206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31"/>
          <p:cNvSpPr>
            <a:spLocks noGrp="1"/>
          </p:cNvSpPr>
          <p:nvPr>
            <p:ph type="body" sz="quarter" idx="47" hasCustomPrompt="1"/>
          </p:nvPr>
        </p:nvSpPr>
        <p:spPr>
          <a:xfrm>
            <a:off x="6744292" y="2094478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7" name="Text Placeholder 32"/>
          <p:cNvSpPr>
            <a:spLocks noGrp="1"/>
          </p:cNvSpPr>
          <p:nvPr>
            <p:ph type="body" sz="quarter" idx="48" hasCustomPrompt="1"/>
          </p:nvPr>
        </p:nvSpPr>
        <p:spPr>
          <a:xfrm>
            <a:off x="4651745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" name="Text Placeholder 33"/>
          <p:cNvSpPr>
            <a:spLocks noGrp="1"/>
          </p:cNvSpPr>
          <p:nvPr>
            <p:ph type="body" sz="quarter" idx="49" hasCustomPrompt="1"/>
          </p:nvPr>
        </p:nvSpPr>
        <p:spPr>
          <a:xfrm>
            <a:off x="5307425" y="961160"/>
            <a:ext cx="127147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57" name="Text Placeholder 34"/>
          <p:cNvSpPr>
            <a:spLocks noGrp="1"/>
          </p:cNvSpPr>
          <p:nvPr>
            <p:ph type="body" sz="quarter" idx="50" hasCustomPrompt="1"/>
          </p:nvPr>
        </p:nvSpPr>
        <p:spPr>
          <a:xfrm>
            <a:off x="5307425" y="1177639"/>
            <a:ext cx="127147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61" name="Text Placeholder 35"/>
          <p:cNvSpPr>
            <a:spLocks noGrp="1"/>
          </p:cNvSpPr>
          <p:nvPr>
            <p:ph type="body" sz="quarter" idx="51" hasCustomPrompt="1"/>
          </p:nvPr>
        </p:nvSpPr>
        <p:spPr>
          <a:xfrm>
            <a:off x="6744292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913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2" name="Text Placeholder 36"/>
          <p:cNvSpPr>
            <a:spLocks noGrp="1"/>
          </p:cNvSpPr>
          <p:nvPr>
            <p:ph type="body" sz="quarter" idx="52" hasCustomPrompt="1"/>
          </p:nvPr>
        </p:nvSpPr>
        <p:spPr>
          <a:xfrm>
            <a:off x="7399972" y="961160"/>
            <a:ext cx="127147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63" name="Text Placeholder 37"/>
          <p:cNvSpPr>
            <a:spLocks noGrp="1"/>
          </p:cNvSpPr>
          <p:nvPr>
            <p:ph type="body" sz="quarter" idx="53" hasCustomPrompt="1"/>
          </p:nvPr>
        </p:nvSpPr>
        <p:spPr>
          <a:xfrm>
            <a:off x="7399972" y="1177639"/>
            <a:ext cx="127147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33" name="Footer Placeholder 38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39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" name="Picture 5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735384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0"/>
            <a:ext cx="1927152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177639"/>
            <a:ext cx="1927152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4"/>
          <p:cNvCxnSpPr/>
          <p:nvPr userDrawn="1"/>
        </p:nvCxnSpPr>
        <p:spPr>
          <a:xfrm>
            <a:off x="466651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4131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2" y="1684193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2" y="182706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8"/>
          <p:cNvCxnSpPr/>
          <p:nvPr userDrawn="1"/>
        </p:nvCxnSpPr>
        <p:spPr>
          <a:xfrm>
            <a:off x="466652" y="2026229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2095501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2559198" y="961160"/>
            <a:ext cx="1927152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2559198" y="1177639"/>
            <a:ext cx="1927152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2"/>
          <p:cNvCxnSpPr/>
          <p:nvPr userDrawn="1"/>
        </p:nvCxnSpPr>
        <p:spPr>
          <a:xfrm>
            <a:off x="2559198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2559198" y="154131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2559198" y="1684193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559198" y="182706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6"/>
          <p:cNvCxnSpPr/>
          <p:nvPr userDrawn="1"/>
        </p:nvCxnSpPr>
        <p:spPr>
          <a:xfrm>
            <a:off x="2559198" y="2026229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559198" y="2095501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54" name="Line 18"/>
          <p:cNvCxnSpPr/>
          <p:nvPr userDrawn="1"/>
        </p:nvCxnSpPr>
        <p:spPr>
          <a:xfrm>
            <a:off x="4651745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19"/>
          <p:cNvSpPr>
            <a:spLocks noGrp="1"/>
          </p:cNvSpPr>
          <p:nvPr>
            <p:ph type="body" sz="quarter" idx="40" hasCustomPrompt="1"/>
          </p:nvPr>
        </p:nvSpPr>
        <p:spPr>
          <a:xfrm>
            <a:off x="4651745" y="154029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4651745" y="1683170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4651745" y="182604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2"/>
          <p:cNvCxnSpPr/>
          <p:nvPr userDrawn="1"/>
        </p:nvCxnSpPr>
        <p:spPr>
          <a:xfrm>
            <a:off x="4651745" y="2025206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4651745" y="2094478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35" name="Line 24"/>
          <p:cNvCxnSpPr/>
          <p:nvPr userDrawn="1"/>
        </p:nvCxnSpPr>
        <p:spPr>
          <a:xfrm>
            <a:off x="6744292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6744292" y="154029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45" hasCustomPrompt="1"/>
          </p:nvPr>
        </p:nvSpPr>
        <p:spPr>
          <a:xfrm>
            <a:off x="6744292" y="1683170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46" hasCustomPrompt="1"/>
          </p:nvPr>
        </p:nvSpPr>
        <p:spPr>
          <a:xfrm>
            <a:off x="6744292" y="182604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1" name="Line 28"/>
          <p:cNvCxnSpPr/>
          <p:nvPr userDrawn="1"/>
        </p:nvCxnSpPr>
        <p:spPr>
          <a:xfrm>
            <a:off x="6744292" y="2025206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9"/>
          <p:cNvSpPr>
            <a:spLocks noGrp="1"/>
          </p:cNvSpPr>
          <p:nvPr>
            <p:ph type="body" sz="quarter" idx="47" hasCustomPrompt="1"/>
          </p:nvPr>
        </p:nvSpPr>
        <p:spPr>
          <a:xfrm>
            <a:off x="6744292" y="2094478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8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4651745" y="961160"/>
            <a:ext cx="1927152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57" name="Text Placeholder 31"/>
          <p:cNvSpPr>
            <a:spLocks noGrp="1"/>
          </p:cNvSpPr>
          <p:nvPr>
            <p:ph type="body" sz="quarter" idx="50" hasCustomPrompt="1"/>
          </p:nvPr>
        </p:nvSpPr>
        <p:spPr>
          <a:xfrm>
            <a:off x="4651745" y="1177639"/>
            <a:ext cx="1927152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62" name="Text Placeholder 32"/>
          <p:cNvSpPr>
            <a:spLocks noGrp="1"/>
          </p:cNvSpPr>
          <p:nvPr>
            <p:ph type="body" sz="quarter" idx="52" hasCustomPrompt="1"/>
          </p:nvPr>
        </p:nvSpPr>
        <p:spPr>
          <a:xfrm>
            <a:off x="6744292" y="961160"/>
            <a:ext cx="1927152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63" name="Text Placeholder 33"/>
          <p:cNvSpPr>
            <a:spLocks noGrp="1"/>
          </p:cNvSpPr>
          <p:nvPr>
            <p:ph type="body" sz="quarter" idx="53" hasCustomPrompt="1"/>
          </p:nvPr>
        </p:nvSpPr>
        <p:spPr>
          <a:xfrm>
            <a:off x="6744292" y="1177639"/>
            <a:ext cx="1927152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3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35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" name="Picture 5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684210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1177639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10093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0093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6"/>
          <p:cNvCxnSpPr/>
          <p:nvPr userDrawn="1"/>
        </p:nvCxnSpPr>
        <p:spPr>
          <a:xfrm>
            <a:off x="466651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9"/>
          <p:cNvCxnSpPr/>
          <p:nvPr userDrawn="1"/>
        </p:nvCxnSpPr>
        <p:spPr>
          <a:xfrm>
            <a:off x="466651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125478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2125478" y="1177639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3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668920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2668920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6" name="Line 15"/>
          <p:cNvCxnSpPr/>
          <p:nvPr userDrawn="1"/>
        </p:nvCxnSpPr>
        <p:spPr>
          <a:xfrm>
            <a:off x="2125478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125478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0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125478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83" name="Line 18"/>
          <p:cNvCxnSpPr/>
          <p:nvPr userDrawn="1"/>
        </p:nvCxnSpPr>
        <p:spPr>
          <a:xfrm>
            <a:off x="2124149" y="19816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2124149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3782976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7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3782976" y="1177639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4329666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6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4329666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8" name="Line 24"/>
          <p:cNvCxnSpPr/>
          <p:nvPr userDrawn="1"/>
        </p:nvCxnSpPr>
        <p:spPr>
          <a:xfrm>
            <a:off x="3782976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3782976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0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782976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03" name="Line 27"/>
          <p:cNvCxnSpPr/>
          <p:nvPr userDrawn="1"/>
        </p:nvCxnSpPr>
        <p:spPr>
          <a:xfrm>
            <a:off x="3782976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8"/>
          <p:cNvSpPr>
            <a:spLocks noGrp="1"/>
          </p:cNvSpPr>
          <p:nvPr>
            <p:ph type="body" sz="quarter" idx="43" hasCustomPrompt="1"/>
          </p:nvPr>
        </p:nvSpPr>
        <p:spPr>
          <a:xfrm>
            <a:off x="3782976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09" name="Text Placeholder 29"/>
          <p:cNvSpPr>
            <a:spLocks noGrp="1"/>
          </p:cNvSpPr>
          <p:nvPr>
            <p:ph type="body" sz="quarter" idx="44" hasCustomPrompt="1"/>
          </p:nvPr>
        </p:nvSpPr>
        <p:spPr>
          <a:xfrm>
            <a:off x="5440473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0" name="Text Placeholder 30"/>
          <p:cNvSpPr>
            <a:spLocks noGrp="1"/>
          </p:cNvSpPr>
          <p:nvPr>
            <p:ph type="body" sz="quarter" idx="45" hasCustomPrompt="1"/>
          </p:nvPr>
        </p:nvSpPr>
        <p:spPr>
          <a:xfrm>
            <a:off x="5440474" y="1177639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1" name="Text Placeholder 31"/>
          <p:cNvSpPr>
            <a:spLocks noGrp="1"/>
          </p:cNvSpPr>
          <p:nvPr>
            <p:ph type="body" sz="quarter" idx="46" hasCustomPrompt="1"/>
          </p:nvPr>
        </p:nvSpPr>
        <p:spPr>
          <a:xfrm>
            <a:off x="5983915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4" name="Text Placeholder 32"/>
          <p:cNvSpPr>
            <a:spLocks noGrp="1"/>
          </p:cNvSpPr>
          <p:nvPr>
            <p:ph type="body" sz="quarter" idx="47" hasCustomPrompt="1"/>
          </p:nvPr>
        </p:nvSpPr>
        <p:spPr>
          <a:xfrm>
            <a:off x="5983915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8" name="Line 33"/>
          <p:cNvCxnSpPr/>
          <p:nvPr userDrawn="1"/>
        </p:nvCxnSpPr>
        <p:spPr>
          <a:xfrm>
            <a:off x="5440473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34"/>
          <p:cNvSpPr>
            <a:spLocks noGrp="1"/>
          </p:cNvSpPr>
          <p:nvPr>
            <p:ph type="body" sz="quarter" idx="48" hasCustomPrompt="1"/>
          </p:nvPr>
        </p:nvSpPr>
        <p:spPr>
          <a:xfrm>
            <a:off x="5440473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1" name="Text Placeholder 35"/>
          <p:cNvSpPr>
            <a:spLocks noGrp="1"/>
          </p:cNvSpPr>
          <p:nvPr>
            <p:ph type="body" sz="quarter" idx="49" hasCustomPrompt="1"/>
          </p:nvPr>
        </p:nvSpPr>
        <p:spPr>
          <a:xfrm>
            <a:off x="5440473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2" name="Line 36"/>
          <p:cNvCxnSpPr/>
          <p:nvPr userDrawn="1"/>
        </p:nvCxnSpPr>
        <p:spPr>
          <a:xfrm>
            <a:off x="5440473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Placeholder 37"/>
          <p:cNvSpPr>
            <a:spLocks noGrp="1"/>
          </p:cNvSpPr>
          <p:nvPr>
            <p:ph type="body" sz="quarter" idx="50" hasCustomPrompt="1"/>
          </p:nvPr>
        </p:nvSpPr>
        <p:spPr>
          <a:xfrm>
            <a:off x="5440473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51" hasCustomPrompt="1"/>
          </p:nvPr>
        </p:nvSpPr>
        <p:spPr>
          <a:xfrm>
            <a:off x="7096642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52" hasCustomPrompt="1"/>
          </p:nvPr>
        </p:nvSpPr>
        <p:spPr>
          <a:xfrm>
            <a:off x="7096642" y="1177639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53" hasCustomPrompt="1"/>
          </p:nvPr>
        </p:nvSpPr>
        <p:spPr>
          <a:xfrm>
            <a:off x="7640084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54" hasCustomPrompt="1"/>
          </p:nvPr>
        </p:nvSpPr>
        <p:spPr>
          <a:xfrm>
            <a:off x="7640084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46" name="Line 42"/>
          <p:cNvCxnSpPr/>
          <p:nvPr userDrawn="1"/>
        </p:nvCxnSpPr>
        <p:spPr>
          <a:xfrm>
            <a:off x="7096642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3"/>
          <p:cNvSpPr>
            <a:spLocks noGrp="1"/>
          </p:cNvSpPr>
          <p:nvPr>
            <p:ph type="body" sz="quarter" idx="55" hasCustomPrompt="1"/>
          </p:nvPr>
        </p:nvSpPr>
        <p:spPr>
          <a:xfrm>
            <a:off x="7096642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56" hasCustomPrompt="1"/>
          </p:nvPr>
        </p:nvSpPr>
        <p:spPr>
          <a:xfrm>
            <a:off x="7096642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45"/>
          <p:cNvCxnSpPr/>
          <p:nvPr userDrawn="1"/>
        </p:nvCxnSpPr>
        <p:spPr>
          <a:xfrm>
            <a:off x="7096642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6"/>
          <p:cNvSpPr>
            <a:spLocks noGrp="1"/>
          </p:cNvSpPr>
          <p:nvPr>
            <p:ph type="body" sz="quarter" idx="57" hasCustomPrompt="1"/>
          </p:nvPr>
        </p:nvSpPr>
        <p:spPr>
          <a:xfrm>
            <a:off x="7096642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4" name="Footer Placeholder 47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Slide Number Placeholder 48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" name="Picture 5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860687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5"/>
          <p:cNvCxnSpPr/>
          <p:nvPr userDrawn="1"/>
        </p:nvCxnSpPr>
        <p:spPr>
          <a:xfrm>
            <a:off x="466651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8"/>
          <p:cNvCxnSpPr/>
          <p:nvPr userDrawn="1"/>
        </p:nvCxnSpPr>
        <p:spPr>
          <a:xfrm>
            <a:off x="466651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2125478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2125478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5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125478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6" name="Line 13"/>
          <p:cNvCxnSpPr/>
          <p:nvPr userDrawn="1"/>
        </p:nvCxnSpPr>
        <p:spPr>
          <a:xfrm>
            <a:off x="2125478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2125478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0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125478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83" name="Line 16"/>
          <p:cNvCxnSpPr/>
          <p:nvPr userDrawn="1"/>
        </p:nvCxnSpPr>
        <p:spPr>
          <a:xfrm>
            <a:off x="2124149" y="19816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124149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6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3782976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0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3782976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6" name="Text Placeholder 20"/>
          <p:cNvSpPr>
            <a:spLocks noGrp="1"/>
          </p:cNvSpPr>
          <p:nvPr>
            <p:ph type="body" sz="quarter" idx="40" hasCustomPrompt="1"/>
          </p:nvPr>
        </p:nvSpPr>
        <p:spPr>
          <a:xfrm>
            <a:off x="3782976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8" name="Line 21"/>
          <p:cNvCxnSpPr/>
          <p:nvPr userDrawn="1"/>
        </p:nvCxnSpPr>
        <p:spPr>
          <a:xfrm>
            <a:off x="3782976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3782976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3782976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03" name="Line 24"/>
          <p:cNvCxnSpPr/>
          <p:nvPr userDrawn="1"/>
        </p:nvCxnSpPr>
        <p:spPr>
          <a:xfrm>
            <a:off x="3782976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3782976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09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5440473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1" name="Text Placeholder 27"/>
          <p:cNvSpPr>
            <a:spLocks noGrp="1"/>
          </p:cNvSpPr>
          <p:nvPr>
            <p:ph type="body" sz="quarter" idx="46" hasCustomPrompt="1"/>
          </p:nvPr>
        </p:nvSpPr>
        <p:spPr>
          <a:xfrm>
            <a:off x="5440473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4" name="Text Placeholder 28"/>
          <p:cNvSpPr>
            <a:spLocks noGrp="1"/>
          </p:cNvSpPr>
          <p:nvPr>
            <p:ph type="body" sz="quarter" idx="47" hasCustomPrompt="1"/>
          </p:nvPr>
        </p:nvSpPr>
        <p:spPr>
          <a:xfrm>
            <a:off x="5440473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8" name="Line 29"/>
          <p:cNvCxnSpPr/>
          <p:nvPr userDrawn="1"/>
        </p:nvCxnSpPr>
        <p:spPr>
          <a:xfrm>
            <a:off x="5440473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30"/>
          <p:cNvSpPr>
            <a:spLocks noGrp="1"/>
          </p:cNvSpPr>
          <p:nvPr>
            <p:ph type="body" sz="quarter" idx="48" hasCustomPrompt="1"/>
          </p:nvPr>
        </p:nvSpPr>
        <p:spPr>
          <a:xfrm>
            <a:off x="5440473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1" name="Text Placeholder 31"/>
          <p:cNvSpPr>
            <a:spLocks noGrp="1"/>
          </p:cNvSpPr>
          <p:nvPr>
            <p:ph type="body" sz="quarter" idx="49" hasCustomPrompt="1"/>
          </p:nvPr>
        </p:nvSpPr>
        <p:spPr>
          <a:xfrm>
            <a:off x="5440473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2" name="Line 32"/>
          <p:cNvCxnSpPr/>
          <p:nvPr userDrawn="1"/>
        </p:nvCxnSpPr>
        <p:spPr>
          <a:xfrm>
            <a:off x="5440473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Placeholder 33"/>
          <p:cNvSpPr>
            <a:spLocks noGrp="1"/>
          </p:cNvSpPr>
          <p:nvPr>
            <p:ph type="body" sz="quarter" idx="50" hasCustomPrompt="1"/>
          </p:nvPr>
        </p:nvSpPr>
        <p:spPr>
          <a:xfrm>
            <a:off x="5440473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51" hasCustomPrompt="1"/>
          </p:nvPr>
        </p:nvSpPr>
        <p:spPr>
          <a:xfrm>
            <a:off x="7096642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53" hasCustomPrompt="1"/>
          </p:nvPr>
        </p:nvSpPr>
        <p:spPr>
          <a:xfrm>
            <a:off x="7096642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54" hasCustomPrompt="1"/>
          </p:nvPr>
        </p:nvSpPr>
        <p:spPr>
          <a:xfrm>
            <a:off x="7096642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46" name="Line 37"/>
          <p:cNvCxnSpPr/>
          <p:nvPr userDrawn="1"/>
        </p:nvCxnSpPr>
        <p:spPr>
          <a:xfrm>
            <a:off x="7096642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38"/>
          <p:cNvSpPr>
            <a:spLocks noGrp="1"/>
          </p:cNvSpPr>
          <p:nvPr>
            <p:ph type="body" sz="quarter" idx="55" hasCustomPrompt="1"/>
          </p:nvPr>
        </p:nvSpPr>
        <p:spPr>
          <a:xfrm>
            <a:off x="7096642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56" hasCustomPrompt="1"/>
          </p:nvPr>
        </p:nvSpPr>
        <p:spPr>
          <a:xfrm>
            <a:off x="7096642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40"/>
          <p:cNvCxnSpPr/>
          <p:nvPr userDrawn="1"/>
        </p:nvCxnSpPr>
        <p:spPr>
          <a:xfrm>
            <a:off x="7096642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1"/>
          <p:cNvSpPr>
            <a:spLocks noGrp="1"/>
          </p:cNvSpPr>
          <p:nvPr>
            <p:ph type="body" sz="quarter" idx="57" hasCustomPrompt="1"/>
          </p:nvPr>
        </p:nvSpPr>
        <p:spPr>
          <a:xfrm>
            <a:off x="7096642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4" name="Footer Placeholder 42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Slide Number Placeholder 43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" name="Picture 5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694628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1177639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10093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0093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6"/>
          <p:cNvCxnSpPr/>
          <p:nvPr userDrawn="1"/>
        </p:nvCxnSpPr>
        <p:spPr>
          <a:xfrm>
            <a:off x="466651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9"/>
          <p:cNvCxnSpPr/>
          <p:nvPr userDrawn="1"/>
        </p:nvCxnSpPr>
        <p:spPr>
          <a:xfrm>
            <a:off x="466651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1847938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1847939" y="1177639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391380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8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2391380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2" name="Line 15"/>
          <p:cNvCxnSpPr/>
          <p:nvPr userDrawn="1"/>
        </p:nvCxnSpPr>
        <p:spPr>
          <a:xfrm>
            <a:off x="1847938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1847938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847938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0" name="Line 18"/>
          <p:cNvCxnSpPr/>
          <p:nvPr userDrawn="1"/>
        </p:nvCxnSpPr>
        <p:spPr>
          <a:xfrm>
            <a:off x="1847938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1847938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3229226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1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3229226" y="1177639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3772668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3772668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82" name="Line 24"/>
          <p:cNvCxnSpPr/>
          <p:nvPr userDrawn="1"/>
        </p:nvCxnSpPr>
        <p:spPr>
          <a:xfrm>
            <a:off x="3229226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25"/>
          <p:cNvSpPr>
            <a:spLocks noGrp="1"/>
          </p:cNvSpPr>
          <p:nvPr>
            <p:ph type="body" sz="quarter" idx="42" hasCustomPrompt="1"/>
          </p:nvPr>
        </p:nvSpPr>
        <p:spPr>
          <a:xfrm>
            <a:off x="3229226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3229226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2" name="Line 27"/>
          <p:cNvCxnSpPr/>
          <p:nvPr userDrawn="1"/>
        </p:nvCxnSpPr>
        <p:spPr>
          <a:xfrm>
            <a:off x="3229226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8"/>
          <p:cNvSpPr>
            <a:spLocks noGrp="1"/>
          </p:cNvSpPr>
          <p:nvPr>
            <p:ph type="body" sz="quarter" idx="44" hasCustomPrompt="1"/>
          </p:nvPr>
        </p:nvSpPr>
        <p:spPr>
          <a:xfrm>
            <a:off x="3229226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46" hasCustomPrompt="1"/>
          </p:nvPr>
        </p:nvSpPr>
        <p:spPr>
          <a:xfrm>
            <a:off x="4610513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4" name="Text Placeholder 30"/>
          <p:cNvSpPr>
            <a:spLocks noGrp="1"/>
          </p:cNvSpPr>
          <p:nvPr>
            <p:ph type="body" sz="quarter" idx="53" hasCustomPrompt="1"/>
          </p:nvPr>
        </p:nvSpPr>
        <p:spPr>
          <a:xfrm>
            <a:off x="4610514" y="1177639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7" hasCustomPrompt="1"/>
          </p:nvPr>
        </p:nvSpPr>
        <p:spPr>
          <a:xfrm>
            <a:off x="5153955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2" name="Text Placeholder 32"/>
          <p:cNvSpPr>
            <a:spLocks noGrp="1"/>
          </p:cNvSpPr>
          <p:nvPr>
            <p:ph type="body" sz="quarter" idx="49" hasCustomPrompt="1"/>
          </p:nvPr>
        </p:nvSpPr>
        <p:spPr>
          <a:xfrm>
            <a:off x="5153954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5" name="Line 33"/>
          <p:cNvCxnSpPr/>
          <p:nvPr userDrawn="1"/>
        </p:nvCxnSpPr>
        <p:spPr>
          <a:xfrm>
            <a:off x="4610513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34"/>
          <p:cNvSpPr>
            <a:spLocks noGrp="1"/>
          </p:cNvSpPr>
          <p:nvPr>
            <p:ph type="body" sz="quarter" idx="50" hasCustomPrompt="1"/>
          </p:nvPr>
        </p:nvSpPr>
        <p:spPr>
          <a:xfrm>
            <a:off x="4610513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2" name="Text Placeholder 35"/>
          <p:cNvSpPr>
            <a:spLocks noGrp="1"/>
          </p:cNvSpPr>
          <p:nvPr>
            <p:ph type="body" sz="quarter" idx="51" hasCustomPrompt="1"/>
          </p:nvPr>
        </p:nvSpPr>
        <p:spPr>
          <a:xfrm>
            <a:off x="4610513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4" name="Line 36"/>
          <p:cNvCxnSpPr/>
          <p:nvPr userDrawn="1"/>
        </p:nvCxnSpPr>
        <p:spPr>
          <a:xfrm>
            <a:off x="4610513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Placeholder 37"/>
          <p:cNvSpPr>
            <a:spLocks noGrp="1"/>
          </p:cNvSpPr>
          <p:nvPr>
            <p:ph type="body" sz="quarter" idx="52" hasCustomPrompt="1"/>
          </p:nvPr>
        </p:nvSpPr>
        <p:spPr>
          <a:xfrm>
            <a:off x="4610513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08" name="Text Placeholder 38"/>
          <p:cNvSpPr>
            <a:spLocks noGrp="1"/>
          </p:cNvSpPr>
          <p:nvPr>
            <p:ph type="body" sz="quarter" idx="54" hasCustomPrompt="1"/>
          </p:nvPr>
        </p:nvSpPr>
        <p:spPr>
          <a:xfrm>
            <a:off x="5991801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5" name="Text Placeholder 39"/>
          <p:cNvSpPr>
            <a:spLocks noGrp="1"/>
          </p:cNvSpPr>
          <p:nvPr>
            <p:ph type="body" sz="quarter" idx="61" hasCustomPrompt="1"/>
          </p:nvPr>
        </p:nvSpPr>
        <p:spPr>
          <a:xfrm>
            <a:off x="5991801" y="1177639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3" name="Text Placeholder 40"/>
          <p:cNvSpPr>
            <a:spLocks noGrp="1"/>
          </p:cNvSpPr>
          <p:nvPr>
            <p:ph type="body" sz="quarter" idx="55" hasCustomPrompt="1"/>
          </p:nvPr>
        </p:nvSpPr>
        <p:spPr>
          <a:xfrm>
            <a:off x="6535243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4" name="Text Placeholder 41"/>
          <p:cNvSpPr>
            <a:spLocks noGrp="1"/>
          </p:cNvSpPr>
          <p:nvPr>
            <p:ph type="body" sz="quarter" idx="57" hasCustomPrompt="1"/>
          </p:nvPr>
        </p:nvSpPr>
        <p:spPr>
          <a:xfrm>
            <a:off x="6535243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06" name="Line 42"/>
          <p:cNvCxnSpPr/>
          <p:nvPr userDrawn="1"/>
        </p:nvCxnSpPr>
        <p:spPr>
          <a:xfrm>
            <a:off x="5991801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43"/>
          <p:cNvSpPr>
            <a:spLocks noGrp="1"/>
          </p:cNvSpPr>
          <p:nvPr>
            <p:ph type="body" sz="quarter" idx="58" hasCustomPrompt="1"/>
          </p:nvPr>
        </p:nvSpPr>
        <p:spPr>
          <a:xfrm>
            <a:off x="5991801" y="166904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13" name="Text Placeholder 44"/>
          <p:cNvSpPr>
            <a:spLocks noGrp="1"/>
          </p:cNvSpPr>
          <p:nvPr>
            <p:ph type="body" sz="quarter" idx="59" hasCustomPrompt="1"/>
          </p:nvPr>
        </p:nvSpPr>
        <p:spPr>
          <a:xfrm>
            <a:off x="5991801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6" name="Line 45"/>
          <p:cNvCxnSpPr/>
          <p:nvPr userDrawn="1"/>
        </p:nvCxnSpPr>
        <p:spPr>
          <a:xfrm>
            <a:off x="5991801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6"/>
          <p:cNvSpPr>
            <a:spLocks noGrp="1"/>
          </p:cNvSpPr>
          <p:nvPr>
            <p:ph type="body" sz="quarter" idx="60" hasCustomPrompt="1"/>
          </p:nvPr>
        </p:nvSpPr>
        <p:spPr>
          <a:xfrm>
            <a:off x="5991801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19" name="Text Placeholder 47"/>
          <p:cNvSpPr>
            <a:spLocks noGrp="1"/>
          </p:cNvSpPr>
          <p:nvPr>
            <p:ph type="body" sz="quarter" idx="62" hasCustomPrompt="1"/>
          </p:nvPr>
        </p:nvSpPr>
        <p:spPr>
          <a:xfrm>
            <a:off x="7372852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6" name="Text Placeholder 48"/>
          <p:cNvSpPr>
            <a:spLocks noGrp="1"/>
          </p:cNvSpPr>
          <p:nvPr>
            <p:ph type="body" sz="quarter" idx="69" hasCustomPrompt="1"/>
          </p:nvPr>
        </p:nvSpPr>
        <p:spPr>
          <a:xfrm>
            <a:off x="7372852" y="1177639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7916294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6" name="Text Placeholder 50"/>
          <p:cNvSpPr>
            <a:spLocks noGrp="1"/>
          </p:cNvSpPr>
          <p:nvPr>
            <p:ph type="body" sz="quarter" idx="65" hasCustomPrompt="1"/>
          </p:nvPr>
        </p:nvSpPr>
        <p:spPr>
          <a:xfrm>
            <a:off x="7916293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7" name="Line 51"/>
          <p:cNvCxnSpPr/>
          <p:nvPr userDrawn="1"/>
        </p:nvCxnSpPr>
        <p:spPr>
          <a:xfrm>
            <a:off x="7372852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Placeholder 52"/>
          <p:cNvSpPr>
            <a:spLocks noGrp="1"/>
          </p:cNvSpPr>
          <p:nvPr>
            <p:ph type="body" sz="quarter" idx="66" hasCustomPrompt="1"/>
          </p:nvPr>
        </p:nvSpPr>
        <p:spPr>
          <a:xfrm>
            <a:off x="7372852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4" name="Text Placeholder 53"/>
          <p:cNvSpPr>
            <a:spLocks noGrp="1"/>
          </p:cNvSpPr>
          <p:nvPr>
            <p:ph type="body" sz="quarter" idx="67" hasCustomPrompt="1"/>
          </p:nvPr>
        </p:nvSpPr>
        <p:spPr>
          <a:xfrm>
            <a:off x="7372852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8" name="Line 54"/>
          <p:cNvCxnSpPr/>
          <p:nvPr userDrawn="1"/>
        </p:nvCxnSpPr>
        <p:spPr>
          <a:xfrm>
            <a:off x="7372852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Placeholder 55"/>
          <p:cNvSpPr>
            <a:spLocks noGrp="1"/>
          </p:cNvSpPr>
          <p:nvPr>
            <p:ph type="body" sz="quarter" idx="68" hasCustomPrompt="1"/>
          </p:nvPr>
        </p:nvSpPr>
        <p:spPr>
          <a:xfrm>
            <a:off x="7372852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64" name="Footer Placeholder 56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Slide Number Placeholder 57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2" name="Picture 6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01452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3" tIns="45717" rIns="91433" bIns="45717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500"/>
            </a:lvl1pPr>
            <a:lvl2pPr marL="342868" indent="0">
              <a:buNone/>
              <a:defRPr sz="1350"/>
            </a:lvl2pPr>
            <a:lvl3pPr marL="685735" indent="0">
              <a:buNone/>
              <a:defRPr sz="1200"/>
            </a:lvl3pPr>
            <a:lvl4pPr marL="1028601" indent="0">
              <a:buNone/>
              <a:defRPr sz="1050"/>
            </a:lvl4pPr>
            <a:lvl5pPr marL="1371469" indent="0">
              <a:buNone/>
              <a:defRPr sz="1050"/>
            </a:lvl5pPr>
            <a:lvl6pPr marL="1714337" indent="0">
              <a:buNone/>
              <a:defRPr sz="1050"/>
            </a:lvl6pPr>
            <a:lvl7pPr marL="2057204" indent="0">
              <a:buNone/>
              <a:defRPr sz="1050"/>
            </a:lvl7pPr>
            <a:lvl8pPr marL="2400071" indent="0">
              <a:buNone/>
              <a:defRPr sz="1050"/>
            </a:lvl8pPr>
            <a:lvl9pPr marL="2742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8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8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58" name="Line 5"/>
          <p:cNvCxnSpPr/>
          <p:nvPr userDrawn="1"/>
        </p:nvCxnSpPr>
        <p:spPr>
          <a:xfrm>
            <a:off x="466651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0" name="Line 8"/>
          <p:cNvCxnSpPr/>
          <p:nvPr userDrawn="1"/>
        </p:nvCxnSpPr>
        <p:spPr>
          <a:xfrm>
            <a:off x="466651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64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847938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1847938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1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1847938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63" name="Line 13"/>
          <p:cNvCxnSpPr/>
          <p:nvPr userDrawn="1"/>
        </p:nvCxnSpPr>
        <p:spPr>
          <a:xfrm>
            <a:off x="1847938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1847938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66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1847938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2" name="Line 16"/>
          <p:cNvCxnSpPr/>
          <p:nvPr userDrawn="1"/>
        </p:nvCxnSpPr>
        <p:spPr>
          <a:xfrm>
            <a:off x="1847938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847938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6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3229226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2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3229226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3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3229226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68" name="Line 21"/>
          <p:cNvCxnSpPr/>
          <p:nvPr userDrawn="1"/>
        </p:nvCxnSpPr>
        <p:spPr>
          <a:xfrm>
            <a:off x="3229226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Placeholder 22"/>
          <p:cNvSpPr>
            <a:spLocks noGrp="1"/>
          </p:cNvSpPr>
          <p:nvPr>
            <p:ph type="body" sz="quarter" idx="42" hasCustomPrompt="1"/>
          </p:nvPr>
        </p:nvSpPr>
        <p:spPr>
          <a:xfrm>
            <a:off x="3229226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7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229226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4" name="Line 24"/>
          <p:cNvCxnSpPr/>
          <p:nvPr userDrawn="1"/>
        </p:nvCxnSpPr>
        <p:spPr>
          <a:xfrm>
            <a:off x="3229226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3229226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74" name="Text Placeholder 26"/>
          <p:cNvSpPr>
            <a:spLocks noGrp="1"/>
          </p:cNvSpPr>
          <p:nvPr>
            <p:ph type="body" sz="quarter" idx="46" hasCustomPrompt="1"/>
          </p:nvPr>
        </p:nvSpPr>
        <p:spPr>
          <a:xfrm>
            <a:off x="4610513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4" name="Text Placeholder 27"/>
          <p:cNvSpPr>
            <a:spLocks noGrp="1"/>
          </p:cNvSpPr>
          <p:nvPr>
            <p:ph type="body" sz="quarter" idx="47" hasCustomPrompt="1"/>
          </p:nvPr>
        </p:nvSpPr>
        <p:spPr>
          <a:xfrm>
            <a:off x="4610513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5" name="Text Placeholder 28"/>
          <p:cNvSpPr>
            <a:spLocks noGrp="1"/>
          </p:cNvSpPr>
          <p:nvPr>
            <p:ph type="body" sz="quarter" idx="49" hasCustomPrompt="1"/>
          </p:nvPr>
        </p:nvSpPr>
        <p:spPr>
          <a:xfrm>
            <a:off x="4610512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73" name="Line 29"/>
          <p:cNvCxnSpPr/>
          <p:nvPr userDrawn="1"/>
        </p:nvCxnSpPr>
        <p:spPr>
          <a:xfrm>
            <a:off x="4610513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 Placeholder 30"/>
          <p:cNvSpPr>
            <a:spLocks noGrp="1"/>
          </p:cNvSpPr>
          <p:nvPr>
            <p:ph type="body" sz="quarter" idx="50" hasCustomPrompt="1"/>
          </p:nvPr>
        </p:nvSpPr>
        <p:spPr>
          <a:xfrm>
            <a:off x="4610513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76" name="Text Placeholder 31"/>
          <p:cNvSpPr>
            <a:spLocks noGrp="1"/>
          </p:cNvSpPr>
          <p:nvPr>
            <p:ph type="body" sz="quarter" idx="51" hasCustomPrompt="1"/>
          </p:nvPr>
        </p:nvSpPr>
        <p:spPr>
          <a:xfrm>
            <a:off x="4610513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6" name="Line 32"/>
          <p:cNvCxnSpPr/>
          <p:nvPr userDrawn="1"/>
        </p:nvCxnSpPr>
        <p:spPr>
          <a:xfrm>
            <a:off x="4610513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 Placeholder 33"/>
          <p:cNvSpPr>
            <a:spLocks noGrp="1"/>
          </p:cNvSpPr>
          <p:nvPr>
            <p:ph type="body" sz="quarter" idx="52" hasCustomPrompt="1"/>
          </p:nvPr>
        </p:nvSpPr>
        <p:spPr>
          <a:xfrm>
            <a:off x="4610513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79" name="Text Placeholder 34"/>
          <p:cNvSpPr>
            <a:spLocks noGrp="1"/>
          </p:cNvSpPr>
          <p:nvPr>
            <p:ph type="body" sz="quarter" idx="54" hasCustomPrompt="1"/>
          </p:nvPr>
        </p:nvSpPr>
        <p:spPr>
          <a:xfrm>
            <a:off x="5991801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6" name="Text Placeholder 35"/>
          <p:cNvSpPr>
            <a:spLocks noGrp="1"/>
          </p:cNvSpPr>
          <p:nvPr>
            <p:ph type="body" sz="quarter" idx="55" hasCustomPrompt="1"/>
          </p:nvPr>
        </p:nvSpPr>
        <p:spPr>
          <a:xfrm>
            <a:off x="5991801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7" name="Text Placeholder 36"/>
          <p:cNvSpPr>
            <a:spLocks noGrp="1"/>
          </p:cNvSpPr>
          <p:nvPr>
            <p:ph type="body" sz="quarter" idx="57" hasCustomPrompt="1"/>
          </p:nvPr>
        </p:nvSpPr>
        <p:spPr>
          <a:xfrm>
            <a:off x="5991800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78" name="Line 37"/>
          <p:cNvCxnSpPr/>
          <p:nvPr userDrawn="1"/>
        </p:nvCxnSpPr>
        <p:spPr>
          <a:xfrm>
            <a:off x="5991801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 Placeholder 38"/>
          <p:cNvSpPr>
            <a:spLocks noGrp="1"/>
          </p:cNvSpPr>
          <p:nvPr>
            <p:ph type="body" sz="quarter" idx="58" hasCustomPrompt="1"/>
          </p:nvPr>
        </p:nvSpPr>
        <p:spPr>
          <a:xfrm>
            <a:off x="5991801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81" name="Text Placeholder 39"/>
          <p:cNvSpPr>
            <a:spLocks noGrp="1"/>
          </p:cNvSpPr>
          <p:nvPr>
            <p:ph type="body" sz="quarter" idx="59" hasCustomPrompt="1"/>
          </p:nvPr>
        </p:nvSpPr>
        <p:spPr>
          <a:xfrm>
            <a:off x="5991801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8" name="Line 40"/>
          <p:cNvCxnSpPr/>
          <p:nvPr userDrawn="1"/>
        </p:nvCxnSpPr>
        <p:spPr>
          <a:xfrm>
            <a:off x="5991801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Placeholder 41"/>
          <p:cNvSpPr>
            <a:spLocks noGrp="1"/>
          </p:cNvSpPr>
          <p:nvPr>
            <p:ph type="body" sz="quarter" idx="60" hasCustomPrompt="1"/>
          </p:nvPr>
        </p:nvSpPr>
        <p:spPr>
          <a:xfrm>
            <a:off x="5991801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84" name="Text Placeholder 42"/>
          <p:cNvSpPr>
            <a:spLocks noGrp="1"/>
          </p:cNvSpPr>
          <p:nvPr>
            <p:ph type="body" sz="quarter" idx="62" hasCustomPrompt="1"/>
          </p:nvPr>
        </p:nvSpPr>
        <p:spPr>
          <a:xfrm>
            <a:off x="7372852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8" name="Text Placeholder 43"/>
          <p:cNvSpPr>
            <a:spLocks noGrp="1"/>
          </p:cNvSpPr>
          <p:nvPr>
            <p:ph type="body" sz="quarter" idx="63" hasCustomPrompt="1"/>
          </p:nvPr>
        </p:nvSpPr>
        <p:spPr>
          <a:xfrm>
            <a:off x="7372852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9" name="Text Placeholder 44"/>
          <p:cNvSpPr>
            <a:spLocks noGrp="1"/>
          </p:cNvSpPr>
          <p:nvPr>
            <p:ph type="body" sz="quarter" idx="65" hasCustomPrompt="1"/>
          </p:nvPr>
        </p:nvSpPr>
        <p:spPr>
          <a:xfrm>
            <a:off x="7372852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83" name="Line 45"/>
          <p:cNvCxnSpPr/>
          <p:nvPr userDrawn="1"/>
        </p:nvCxnSpPr>
        <p:spPr>
          <a:xfrm>
            <a:off x="7377578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Placeholder 46"/>
          <p:cNvSpPr>
            <a:spLocks noGrp="1"/>
          </p:cNvSpPr>
          <p:nvPr>
            <p:ph type="body" sz="quarter" idx="66" hasCustomPrompt="1"/>
          </p:nvPr>
        </p:nvSpPr>
        <p:spPr>
          <a:xfrm>
            <a:off x="7372852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86" name="Text Placeholder 47"/>
          <p:cNvSpPr>
            <a:spLocks noGrp="1"/>
          </p:cNvSpPr>
          <p:nvPr>
            <p:ph type="body" sz="quarter" idx="67" hasCustomPrompt="1"/>
          </p:nvPr>
        </p:nvSpPr>
        <p:spPr>
          <a:xfrm>
            <a:off x="7372852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10" name="Line 48"/>
          <p:cNvCxnSpPr/>
          <p:nvPr userDrawn="1"/>
        </p:nvCxnSpPr>
        <p:spPr>
          <a:xfrm>
            <a:off x="7372852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7372852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68" name="Footer Placeholder 50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Slide Number Placeholder 51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5" name="Picture 5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7688197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961160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75489" y="961161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75489" y="1134344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75489" y="1368138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96" name="Text Placeholder 6"/>
          <p:cNvSpPr>
            <a:spLocks noGrp="1"/>
          </p:cNvSpPr>
          <p:nvPr>
            <p:ph type="body" sz="quarter" idx="50" hasCustomPrompt="1"/>
          </p:nvPr>
        </p:nvSpPr>
        <p:spPr>
          <a:xfrm>
            <a:off x="1175489" y="151967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7" y="1671207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81" name="Text Placeholder 8"/>
          <p:cNvSpPr>
            <a:spLocks noGrp="1"/>
          </p:cNvSpPr>
          <p:nvPr>
            <p:ph type="body" sz="quarter" idx="56" hasCustomPrompt="1"/>
          </p:nvPr>
        </p:nvSpPr>
        <p:spPr>
          <a:xfrm>
            <a:off x="466651" y="1883354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76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75489" y="1883352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477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1175489" y="2056537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79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1175489" y="2290332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482" name="Text Placeholder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75489" y="2441865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0" name="Text Placehold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466657" y="2593398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89" name="Text Placeholder 14"/>
          <p:cNvSpPr>
            <a:spLocks noGrp="1"/>
          </p:cNvSpPr>
          <p:nvPr>
            <p:ph type="body" sz="quarter" idx="63" hasCustomPrompt="1"/>
          </p:nvPr>
        </p:nvSpPr>
        <p:spPr>
          <a:xfrm>
            <a:off x="466651" y="2805545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4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1175489" y="2805546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485" name="Text Placeholder 16"/>
          <p:cNvSpPr>
            <a:spLocks noGrp="1"/>
          </p:cNvSpPr>
          <p:nvPr>
            <p:ph type="body" sz="quarter" idx="59" hasCustomPrompt="1"/>
          </p:nvPr>
        </p:nvSpPr>
        <p:spPr>
          <a:xfrm>
            <a:off x="1175489" y="2978730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87" name="Text Placeholder 17"/>
          <p:cNvSpPr>
            <a:spLocks noGrp="1"/>
          </p:cNvSpPr>
          <p:nvPr>
            <p:ph type="body" sz="quarter" idx="61" hasCustomPrompt="1"/>
          </p:nvPr>
        </p:nvSpPr>
        <p:spPr>
          <a:xfrm>
            <a:off x="1175489" y="3212523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490" name="Text Placeholder 18"/>
          <p:cNvSpPr>
            <a:spLocks noGrp="1"/>
          </p:cNvSpPr>
          <p:nvPr>
            <p:ph type="body" sz="quarter" idx="64" hasCustomPrompt="1"/>
          </p:nvPr>
        </p:nvSpPr>
        <p:spPr>
          <a:xfrm>
            <a:off x="1175489" y="3364059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8" name="Text Placeholder 19"/>
          <p:cNvSpPr>
            <a:spLocks noGrp="1"/>
          </p:cNvSpPr>
          <p:nvPr>
            <p:ph type="body" sz="quarter" idx="62" hasCustomPrompt="1"/>
          </p:nvPr>
        </p:nvSpPr>
        <p:spPr>
          <a:xfrm>
            <a:off x="466657" y="3515591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97" name="Text Placeholder 20"/>
          <p:cNvSpPr>
            <a:spLocks noGrp="1"/>
          </p:cNvSpPr>
          <p:nvPr>
            <p:ph type="body" sz="quarter" idx="70" hasCustomPrompt="1"/>
          </p:nvPr>
        </p:nvSpPr>
        <p:spPr>
          <a:xfrm>
            <a:off x="466651" y="3727739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92" name="Text Placeholder 21"/>
          <p:cNvSpPr>
            <a:spLocks noGrp="1"/>
          </p:cNvSpPr>
          <p:nvPr>
            <p:ph type="body" sz="quarter" idx="65" hasCustomPrompt="1"/>
          </p:nvPr>
        </p:nvSpPr>
        <p:spPr>
          <a:xfrm>
            <a:off x="1175489" y="3727740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493" name="Text Placeholder 22"/>
          <p:cNvSpPr>
            <a:spLocks noGrp="1"/>
          </p:cNvSpPr>
          <p:nvPr>
            <p:ph type="body" sz="quarter" idx="66" hasCustomPrompt="1"/>
          </p:nvPr>
        </p:nvSpPr>
        <p:spPr>
          <a:xfrm>
            <a:off x="1175489" y="3900923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95" name="Text Placeholder 23"/>
          <p:cNvSpPr>
            <a:spLocks noGrp="1"/>
          </p:cNvSpPr>
          <p:nvPr>
            <p:ph type="body" sz="quarter" idx="68" hasCustomPrompt="1"/>
          </p:nvPr>
        </p:nvSpPr>
        <p:spPr>
          <a:xfrm>
            <a:off x="1175489" y="413471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98" name="Text Placeholder 24"/>
          <p:cNvSpPr>
            <a:spLocks noGrp="1"/>
          </p:cNvSpPr>
          <p:nvPr>
            <p:ph type="body" sz="quarter" idx="71" hasCustomPrompt="1"/>
          </p:nvPr>
        </p:nvSpPr>
        <p:spPr>
          <a:xfrm>
            <a:off x="1175489" y="4286250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96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466657" y="4437786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05" name="Text Placeholder 26"/>
          <p:cNvSpPr>
            <a:spLocks noGrp="1"/>
          </p:cNvSpPr>
          <p:nvPr>
            <p:ph type="body" sz="quarter" idx="77" hasCustomPrompt="1"/>
          </p:nvPr>
        </p:nvSpPr>
        <p:spPr>
          <a:xfrm>
            <a:off x="2538523" y="958574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1" name="Text Placeholder 27"/>
          <p:cNvSpPr>
            <a:spLocks noGrp="1"/>
          </p:cNvSpPr>
          <p:nvPr>
            <p:ph type="body" sz="quarter" idx="156" hasCustomPrompt="1"/>
          </p:nvPr>
        </p:nvSpPr>
        <p:spPr>
          <a:xfrm>
            <a:off x="3247362" y="961161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01" name="Text Placeholder 28"/>
          <p:cNvSpPr>
            <a:spLocks noGrp="1"/>
          </p:cNvSpPr>
          <p:nvPr>
            <p:ph type="body" sz="quarter" idx="73" hasCustomPrompt="1"/>
          </p:nvPr>
        </p:nvSpPr>
        <p:spPr>
          <a:xfrm>
            <a:off x="3247362" y="1134344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03" name="Text Placeholder 29"/>
          <p:cNvSpPr>
            <a:spLocks noGrp="1"/>
          </p:cNvSpPr>
          <p:nvPr>
            <p:ph type="body" sz="quarter" idx="75" hasCustomPrompt="1"/>
          </p:nvPr>
        </p:nvSpPr>
        <p:spPr>
          <a:xfrm>
            <a:off x="3247362" y="1368138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06" name="Text Placeholder 30"/>
          <p:cNvSpPr>
            <a:spLocks noGrp="1"/>
          </p:cNvSpPr>
          <p:nvPr>
            <p:ph type="body" sz="quarter" idx="78" hasCustomPrompt="1"/>
          </p:nvPr>
        </p:nvSpPr>
        <p:spPr>
          <a:xfrm>
            <a:off x="3247362" y="151967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04" name="Text Placeholder 31"/>
          <p:cNvSpPr>
            <a:spLocks noGrp="1"/>
          </p:cNvSpPr>
          <p:nvPr>
            <p:ph type="body" sz="quarter" idx="76" hasCustomPrompt="1"/>
          </p:nvPr>
        </p:nvSpPr>
        <p:spPr>
          <a:xfrm>
            <a:off x="2538524" y="1671207"/>
            <a:ext cx="1989292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13" name="Text Placeholder 32"/>
          <p:cNvSpPr>
            <a:spLocks noGrp="1"/>
          </p:cNvSpPr>
          <p:nvPr>
            <p:ph type="body" sz="quarter" idx="84" hasCustomPrompt="1"/>
          </p:nvPr>
        </p:nvSpPr>
        <p:spPr>
          <a:xfrm>
            <a:off x="2538524" y="1883353"/>
            <a:ext cx="635268" cy="625016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08" name="Text Placeholder 33"/>
          <p:cNvSpPr>
            <a:spLocks noGrp="1"/>
          </p:cNvSpPr>
          <p:nvPr>
            <p:ph type="body" sz="quarter" idx="79" hasCustomPrompt="1"/>
          </p:nvPr>
        </p:nvSpPr>
        <p:spPr>
          <a:xfrm>
            <a:off x="3247362" y="1883352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09" name="Text Placeholder 34"/>
          <p:cNvSpPr>
            <a:spLocks noGrp="1"/>
          </p:cNvSpPr>
          <p:nvPr>
            <p:ph type="body" sz="quarter" idx="80" hasCustomPrompt="1"/>
          </p:nvPr>
        </p:nvSpPr>
        <p:spPr>
          <a:xfrm>
            <a:off x="3247362" y="2056537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11" name="Text Placeholder 35"/>
          <p:cNvSpPr>
            <a:spLocks noGrp="1"/>
          </p:cNvSpPr>
          <p:nvPr>
            <p:ph type="body" sz="quarter" idx="82" hasCustomPrompt="1"/>
          </p:nvPr>
        </p:nvSpPr>
        <p:spPr>
          <a:xfrm>
            <a:off x="3247362" y="2290332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14" name="Text Placeholder 36"/>
          <p:cNvSpPr>
            <a:spLocks noGrp="1"/>
          </p:cNvSpPr>
          <p:nvPr>
            <p:ph type="body" sz="quarter" idx="85" hasCustomPrompt="1"/>
          </p:nvPr>
        </p:nvSpPr>
        <p:spPr>
          <a:xfrm>
            <a:off x="3247362" y="2441865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12" name="Text Placeholder 37"/>
          <p:cNvSpPr>
            <a:spLocks noGrp="1"/>
          </p:cNvSpPr>
          <p:nvPr>
            <p:ph type="body" sz="quarter" idx="83" hasCustomPrompt="1"/>
          </p:nvPr>
        </p:nvSpPr>
        <p:spPr>
          <a:xfrm>
            <a:off x="2538529" y="2593398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20" name="Text Placeholder 38"/>
          <p:cNvSpPr>
            <a:spLocks noGrp="1"/>
          </p:cNvSpPr>
          <p:nvPr>
            <p:ph type="body" sz="quarter" idx="91" hasCustomPrompt="1"/>
          </p:nvPr>
        </p:nvSpPr>
        <p:spPr>
          <a:xfrm>
            <a:off x="2538523" y="2805545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15" name="Text Placeholder 39"/>
          <p:cNvSpPr>
            <a:spLocks noGrp="1"/>
          </p:cNvSpPr>
          <p:nvPr>
            <p:ph type="body" sz="quarter" idx="86" hasCustomPrompt="1"/>
          </p:nvPr>
        </p:nvSpPr>
        <p:spPr>
          <a:xfrm>
            <a:off x="3247362" y="2805546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16" name="Text Placeholder 40"/>
          <p:cNvSpPr>
            <a:spLocks noGrp="1"/>
          </p:cNvSpPr>
          <p:nvPr>
            <p:ph type="body" sz="quarter" idx="87" hasCustomPrompt="1"/>
          </p:nvPr>
        </p:nvSpPr>
        <p:spPr>
          <a:xfrm>
            <a:off x="3247362" y="2978730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18" name="Text Placeholder 41"/>
          <p:cNvSpPr>
            <a:spLocks noGrp="1"/>
          </p:cNvSpPr>
          <p:nvPr>
            <p:ph type="body" sz="quarter" idx="89" hasCustomPrompt="1"/>
          </p:nvPr>
        </p:nvSpPr>
        <p:spPr>
          <a:xfrm>
            <a:off x="3247362" y="3212523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21" name="Text Placeholder 42"/>
          <p:cNvSpPr>
            <a:spLocks noGrp="1"/>
          </p:cNvSpPr>
          <p:nvPr>
            <p:ph type="body" sz="quarter" idx="92" hasCustomPrompt="1"/>
          </p:nvPr>
        </p:nvSpPr>
        <p:spPr>
          <a:xfrm>
            <a:off x="3247362" y="3364059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19" name="Text Placeholder 43"/>
          <p:cNvSpPr>
            <a:spLocks noGrp="1"/>
          </p:cNvSpPr>
          <p:nvPr>
            <p:ph type="body" sz="quarter" idx="90" hasCustomPrompt="1"/>
          </p:nvPr>
        </p:nvSpPr>
        <p:spPr>
          <a:xfrm>
            <a:off x="2538529" y="3515591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27" name="Text Placeholder 44"/>
          <p:cNvSpPr>
            <a:spLocks noGrp="1"/>
          </p:cNvSpPr>
          <p:nvPr>
            <p:ph type="body" sz="quarter" idx="98" hasCustomPrompt="1"/>
          </p:nvPr>
        </p:nvSpPr>
        <p:spPr>
          <a:xfrm>
            <a:off x="2538523" y="3727739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2" name="Text Placeholder 45"/>
          <p:cNvSpPr>
            <a:spLocks noGrp="1"/>
          </p:cNvSpPr>
          <p:nvPr>
            <p:ph type="body" sz="quarter" idx="93" hasCustomPrompt="1"/>
          </p:nvPr>
        </p:nvSpPr>
        <p:spPr>
          <a:xfrm>
            <a:off x="3247362" y="3727740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23" name="Text Placeholder 46"/>
          <p:cNvSpPr>
            <a:spLocks noGrp="1"/>
          </p:cNvSpPr>
          <p:nvPr>
            <p:ph type="body" sz="quarter" idx="94" hasCustomPrompt="1"/>
          </p:nvPr>
        </p:nvSpPr>
        <p:spPr>
          <a:xfrm>
            <a:off x="3247362" y="3900923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25" name="Text Placeholder 47"/>
          <p:cNvSpPr>
            <a:spLocks noGrp="1"/>
          </p:cNvSpPr>
          <p:nvPr>
            <p:ph type="body" sz="quarter" idx="96" hasCustomPrompt="1"/>
          </p:nvPr>
        </p:nvSpPr>
        <p:spPr>
          <a:xfrm>
            <a:off x="3247362" y="413471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28" name="Text Placeholder 48"/>
          <p:cNvSpPr>
            <a:spLocks noGrp="1"/>
          </p:cNvSpPr>
          <p:nvPr>
            <p:ph type="body" sz="quarter" idx="99" hasCustomPrompt="1"/>
          </p:nvPr>
        </p:nvSpPr>
        <p:spPr>
          <a:xfrm>
            <a:off x="3247362" y="4286250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26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2538529" y="4437786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34" name="Text Placeholder 50"/>
          <p:cNvSpPr>
            <a:spLocks noGrp="1"/>
          </p:cNvSpPr>
          <p:nvPr>
            <p:ph type="body" sz="quarter" idx="105" hasCustomPrompt="1"/>
          </p:nvPr>
        </p:nvSpPr>
        <p:spPr>
          <a:xfrm>
            <a:off x="4610398" y="961160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9" name="Text Placeholder 51"/>
          <p:cNvSpPr>
            <a:spLocks noGrp="1"/>
          </p:cNvSpPr>
          <p:nvPr>
            <p:ph type="body" sz="quarter" idx="100" hasCustomPrompt="1"/>
          </p:nvPr>
        </p:nvSpPr>
        <p:spPr>
          <a:xfrm>
            <a:off x="5319236" y="961161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30" name="Text Placeholder 52"/>
          <p:cNvSpPr>
            <a:spLocks noGrp="1"/>
          </p:cNvSpPr>
          <p:nvPr>
            <p:ph type="body" sz="quarter" idx="101" hasCustomPrompt="1"/>
          </p:nvPr>
        </p:nvSpPr>
        <p:spPr>
          <a:xfrm>
            <a:off x="5319236" y="1134344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32" name="Text Placeholder 53"/>
          <p:cNvSpPr>
            <a:spLocks noGrp="1"/>
          </p:cNvSpPr>
          <p:nvPr>
            <p:ph type="body" sz="quarter" idx="103" hasCustomPrompt="1"/>
          </p:nvPr>
        </p:nvSpPr>
        <p:spPr>
          <a:xfrm>
            <a:off x="5319236" y="1368138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35" name="Text Placeholder 54"/>
          <p:cNvSpPr>
            <a:spLocks noGrp="1"/>
          </p:cNvSpPr>
          <p:nvPr>
            <p:ph type="body" sz="quarter" idx="106" hasCustomPrompt="1"/>
          </p:nvPr>
        </p:nvSpPr>
        <p:spPr>
          <a:xfrm>
            <a:off x="5319236" y="151967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33" name="Text Placeholder 55"/>
          <p:cNvSpPr>
            <a:spLocks noGrp="1"/>
          </p:cNvSpPr>
          <p:nvPr>
            <p:ph type="body" sz="quarter" idx="104" hasCustomPrompt="1"/>
          </p:nvPr>
        </p:nvSpPr>
        <p:spPr>
          <a:xfrm>
            <a:off x="4610404" y="1671207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42" name="Text Placeholder 56"/>
          <p:cNvSpPr>
            <a:spLocks noGrp="1"/>
          </p:cNvSpPr>
          <p:nvPr>
            <p:ph type="body" sz="quarter" idx="112" hasCustomPrompt="1"/>
          </p:nvPr>
        </p:nvSpPr>
        <p:spPr>
          <a:xfrm>
            <a:off x="4610399" y="1888609"/>
            <a:ext cx="635268" cy="625016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37" name="Text Placeholder 57"/>
          <p:cNvSpPr>
            <a:spLocks noGrp="1"/>
          </p:cNvSpPr>
          <p:nvPr>
            <p:ph type="body" sz="quarter" idx="107" hasCustomPrompt="1"/>
          </p:nvPr>
        </p:nvSpPr>
        <p:spPr>
          <a:xfrm>
            <a:off x="5319236" y="1891854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38" name="Text Placeholder 58"/>
          <p:cNvSpPr>
            <a:spLocks noGrp="1"/>
          </p:cNvSpPr>
          <p:nvPr>
            <p:ph type="body" sz="quarter" idx="108" hasCustomPrompt="1"/>
          </p:nvPr>
        </p:nvSpPr>
        <p:spPr>
          <a:xfrm>
            <a:off x="5319236" y="2065038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40" name="Text Placeholder 59"/>
          <p:cNvSpPr>
            <a:spLocks noGrp="1"/>
          </p:cNvSpPr>
          <p:nvPr>
            <p:ph type="body" sz="quarter" idx="110" hasCustomPrompt="1"/>
          </p:nvPr>
        </p:nvSpPr>
        <p:spPr>
          <a:xfrm>
            <a:off x="5319236" y="229883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43" name="Text Placeholder 60"/>
          <p:cNvSpPr>
            <a:spLocks noGrp="1"/>
          </p:cNvSpPr>
          <p:nvPr>
            <p:ph type="body" sz="quarter" idx="113" hasCustomPrompt="1"/>
          </p:nvPr>
        </p:nvSpPr>
        <p:spPr>
          <a:xfrm>
            <a:off x="5319236" y="245036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41" name="Text Placeholder 61"/>
          <p:cNvSpPr>
            <a:spLocks noGrp="1"/>
          </p:cNvSpPr>
          <p:nvPr>
            <p:ph type="body" sz="quarter" idx="111" hasCustomPrompt="1"/>
          </p:nvPr>
        </p:nvSpPr>
        <p:spPr>
          <a:xfrm>
            <a:off x="4610404" y="2601900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49" name="Text Placeholder 62"/>
          <p:cNvSpPr>
            <a:spLocks noGrp="1"/>
          </p:cNvSpPr>
          <p:nvPr>
            <p:ph type="body" sz="quarter" idx="119" hasCustomPrompt="1"/>
          </p:nvPr>
        </p:nvSpPr>
        <p:spPr>
          <a:xfrm>
            <a:off x="4610398" y="2805545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44" name="Text Placeholder 63"/>
          <p:cNvSpPr>
            <a:spLocks noGrp="1"/>
          </p:cNvSpPr>
          <p:nvPr>
            <p:ph type="body" sz="quarter" idx="114" hasCustomPrompt="1"/>
          </p:nvPr>
        </p:nvSpPr>
        <p:spPr>
          <a:xfrm>
            <a:off x="5319236" y="2805546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45" name="Text Placeholder 64"/>
          <p:cNvSpPr>
            <a:spLocks noGrp="1"/>
          </p:cNvSpPr>
          <p:nvPr>
            <p:ph type="body" sz="quarter" idx="115" hasCustomPrompt="1"/>
          </p:nvPr>
        </p:nvSpPr>
        <p:spPr>
          <a:xfrm>
            <a:off x="5319236" y="2978730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47" name="Text Placeholder 65"/>
          <p:cNvSpPr>
            <a:spLocks noGrp="1"/>
          </p:cNvSpPr>
          <p:nvPr>
            <p:ph type="body" sz="quarter" idx="117" hasCustomPrompt="1"/>
          </p:nvPr>
        </p:nvSpPr>
        <p:spPr>
          <a:xfrm>
            <a:off x="5319236" y="3212523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50" name="Text Placeholder 66"/>
          <p:cNvSpPr>
            <a:spLocks noGrp="1"/>
          </p:cNvSpPr>
          <p:nvPr>
            <p:ph type="body" sz="quarter" idx="120" hasCustomPrompt="1"/>
          </p:nvPr>
        </p:nvSpPr>
        <p:spPr>
          <a:xfrm>
            <a:off x="5319236" y="3364059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48" name="Text Placeholder 67"/>
          <p:cNvSpPr>
            <a:spLocks noGrp="1"/>
          </p:cNvSpPr>
          <p:nvPr>
            <p:ph type="body" sz="quarter" idx="118" hasCustomPrompt="1"/>
          </p:nvPr>
        </p:nvSpPr>
        <p:spPr>
          <a:xfrm>
            <a:off x="4610404" y="3515591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56" name="Text Placeholder 68"/>
          <p:cNvSpPr>
            <a:spLocks noGrp="1"/>
          </p:cNvSpPr>
          <p:nvPr>
            <p:ph type="body" sz="quarter" idx="126" hasCustomPrompt="1"/>
          </p:nvPr>
        </p:nvSpPr>
        <p:spPr>
          <a:xfrm>
            <a:off x="4610398" y="3727739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51" name="Text Placeholder 69"/>
          <p:cNvSpPr>
            <a:spLocks noGrp="1"/>
          </p:cNvSpPr>
          <p:nvPr>
            <p:ph type="body" sz="quarter" idx="121" hasCustomPrompt="1"/>
          </p:nvPr>
        </p:nvSpPr>
        <p:spPr>
          <a:xfrm>
            <a:off x="5319236" y="3727740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52" name="Text Placeholder 70"/>
          <p:cNvSpPr>
            <a:spLocks noGrp="1"/>
          </p:cNvSpPr>
          <p:nvPr>
            <p:ph type="body" sz="quarter" idx="122" hasCustomPrompt="1"/>
          </p:nvPr>
        </p:nvSpPr>
        <p:spPr>
          <a:xfrm>
            <a:off x="5319236" y="3900923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54" name="Text Placeholder 71"/>
          <p:cNvSpPr>
            <a:spLocks noGrp="1"/>
          </p:cNvSpPr>
          <p:nvPr>
            <p:ph type="body" sz="quarter" idx="124" hasCustomPrompt="1"/>
          </p:nvPr>
        </p:nvSpPr>
        <p:spPr>
          <a:xfrm>
            <a:off x="5319236" y="413471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57" name="Text Placeholder 72"/>
          <p:cNvSpPr>
            <a:spLocks noGrp="1"/>
          </p:cNvSpPr>
          <p:nvPr>
            <p:ph type="body" sz="quarter" idx="127" hasCustomPrompt="1"/>
          </p:nvPr>
        </p:nvSpPr>
        <p:spPr>
          <a:xfrm>
            <a:off x="5319236" y="4286250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55" name="Text Placeholder 73"/>
          <p:cNvSpPr>
            <a:spLocks noGrp="1"/>
          </p:cNvSpPr>
          <p:nvPr>
            <p:ph type="body" sz="quarter" idx="125" hasCustomPrompt="1"/>
          </p:nvPr>
        </p:nvSpPr>
        <p:spPr>
          <a:xfrm>
            <a:off x="4610404" y="4437786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92" name="Text Placeholder 74"/>
          <p:cNvSpPr>
            <a:spLocks noGrp="1"/>
          </p:cNvSpPr>
          <p:nvPr>
            <p:ph type="body" sz="quarter" idx="133" hasCustomPrompt="1"/>
          </p:nvPr>
        </p:nvSpPr>
        <p:spPr>
          <a:xfrm>
            <a:off x="6682270" y="961160"/>
            <a:ext cx="626140" cy="640773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7" name="Text Placeholder 75"/>
          <p:cNvSpPr>
            <a:spLocks noGrp="1"/>
          </p:cNvSpPr>
          <p:nvPr>
            <p:ph type="body" sz="quarter" idx="128" hasCustomPrompt="1"/>
          </p:nvPr>
        </p:nvSpPr>
        <p:spPr>
          <a:xfrm>
            <a:off x="7389928" y="961161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88" name="Text Placeholder 76"/>
          <p:cNvSpPr>
            <a:spLocks noGrp="1"/>
          </p:cNvSpPr>
          <p:nvPr>
            <p:ph type="body" sz="quarter" idx="129" hasCustomPrompt="1"/>
          </p:nvPr>
        </p:nvSpPr>
        <p:spPr>
          <a:xfrm>
            <a:off x="7389928" y="1134344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90" name="Text Placeholder 77"/>
          <p:cNvSpPr>
            <a:spLocks noGrp="1"/>
          </p:cNvSpPr>
          <p:nvPr>
            <p:ph type="body" sz="quarter" idx="131" hasCustomPrompt="1"/>
          </p:nvPr>
        </p:nvSpPr>
        <p:spPr>
          <a:xfrm>
            <a:off x="7389928" y="1368138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93" name="Text Placeholder 78"/>
          <p:cNvSpPr>
            <a:spLocks noGrp="1"/>
          </p:cNvSpPr>
          <p:nvPr>
            <p:ph type="body" sz="quarter" idx="134" hasCustomPrompt="1"/>
          </p:nvPr>
        </p:nvSpPr>
        <p:spPr>
          <a:xfrm>
            <a:off x="7389928" y="151967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91" name="Text Placeholder 79"/>
          <p:cNvSpPr>
            <a:spLocks noGrp="1"/>
          </p:cNvSpPr>
          <p:nvPr>
            <p:ph type="body" sz="quarter" idx="132" hasCustomPrompt="1"/>
          </p:nvPr>
        </p:nvSpPr>
        <p:spPr>
          <a:xfrm>
            <a:off x="6682274" y="1671206"/>
            <a:ext cx="1989175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00" name="Text Placeholder 80"/>
          <p:cNvSpPr>
            <a:spLocks noGrp="1"/>
          </p:cNvSpPr>
          <p:nvPr>
            <p:ph type="body" sz="quarter" idx="140" hasCustomPrompt="1"/>
          </p:nvPr>
        </p:nvSpPr>
        <p:spPr>
          <a:xfrm>
            <a:off x="6682269" y="1887583"/>
            <a:ext cx="635268" cy="625016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95" name="Text Placeholder 81"/>
          <p:cNvSpPr>
            <a:spLocks noGrp="1"/>
          </p:cNvSpPr>
          <p:nvPr>
            <p:ph type="body" sz="quarter" idx="135" hasCustomPrompt="1"/>
          </p:nvPr>
        </p:nvSpPr>
        <p:spPr>
          <a:xfrm>
            <a:off x="7389928" y="1889208"/>
            <a:ext cx="1280338" cy="17383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96" name="Text Placeholder 82"/>
          <p:cNvSpPr>
            <a:spLocks noGrp="1"/>
          </p:cNvSpPr>
          <p:nvPr>
            <p:ph type="body" sz="quarter" idx="136" hasCustomPrompt="1"/>
          </p:nvPr>
        </p:nvSpPr>
        <p:spPr>
          <a:xfrm>
            <a:off x="7389928" y="2063038"/>
            <a:ext cx="1280338" cy="236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98" name="Text Placeholder 83"/>
          <p:cNvSpPr>
            <a:spLocks noGrp="1"/>
          </p:cNvSpPr>
          <p:nvPr>
            <p:ph type="body" sz="quarter" idx="138" hasCustomPrompt="1"/>
          </p:nvPr>
        </p:nvSpPr>
        <p:spPr>
          <a:xfrm>
            <a:off x="7389928" y="2299923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601" name="Text Placeholder 84"/>
          <p:cNvSpPr>
            <a:spLocks noGrp="1"/>
          </p:cNvSpPr>
          <p:nvPr>
            <p:ph type="body" sz="quarter" idx="141" hasCustomPrompt="1"/>
          </p:nvPr>
        </p:nvSpPr>
        <p:spPr>
          <a:xfrm>
            <a:off x="7389928" y="2451456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99" name="Text Placeholder 85"/>
          <p:cNvSpPr>
            <a:spLocks noGrp="1"/>
          </p:cNvSpPr>
          <p:nvPr>
            <p:ph type="body" sz="quarter" idx="139" hasCustomPrompt="1"/>
          </p:nvPr>
        </p:nvSpPr>
        <p:spPr>
          <a:xfrm>
            <a:off x="6682274" y="2602989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07" name="Text Placeholder 86"/>
          <p:cNvSpPr>
            <a:spLocks noGrp="1"/>
          </p:cNvSpPr>
          <p:nvPr>
            <p:ph type="body" sz="quarter" idx="147" hasCustomPrompt="1"/>
          </p:nvPr>
        </p:nvSpPr>
        <p:spPr>
          <a:xfrm>
            <a:off x="6682269" y="2805547"/>
            <a:ext cx="635268" cy="625016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02" name="Text Placeholder 87"/>
          <p:cNvSpPr>
            <a:spLocks noGrp="1"/>
          </p:cNvSpPr>
          <p:nvPr>
            <p:ph type="body" sz="quarter" idx="142" hasCustomPrompt="1"/>
          </p:nvPr>
        </p:nvSpPr>
        <p:spPr>
          <a:xfrm>
            <a:off x="7389928" y="2805546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603" name="Text Placeholder 88"/>
          <p:cNvSpPr>
            <a:spLocks noGrp="1"/>
          </p:cNvSpPr>
          <p:nvPr>
            <p:ph type="body" sz="quarter" idx="143" hasCustomPrompt="1"/>
          </p:nvPr>
        </p:nvSpPr>
        <p:spPr>
          <a:xfrm>
            <a:off x="7389928" y="2978730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605" name="Text Placeholder 89"/>
          <p:cNvSpPr>
            <a:spLocks noGrp="1"/>
          </p:cNvSpPr>
          <p:nvPr>
            <p:ph type="body" sz="quarter" idx="145" hasCustomPrompt="1"/>
          </p:nvPr>
        </p:nvSpPr>
        <p:spPr>
          <a:xfrm>
            <a:off x="7389928" y="3212523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608" name="Text Placeholder 90"/>
          <p:cNvSpPr>
            <a:spLocks noGrp="1"/>
          </p:cNvSpPr>
          <p:nvPr>
            <p:ph type="body" sz="quarter" idx="148" hasCustomPrompt="1"/>
          </p:nvPr>
        </p:nvSpPr>
        <p:spPr>
          <a:xfrm>
            <a:off x="7389928" y="3364059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606" name="Text Placeholder 91"/>
          <p:cNvSpPr>
            <a:spLocks noGrp="1"/>
          </p:cNvSpPr>
          <p:nvPr>
            <p:ph type="body" sz="quarter" idx="146" hasCustomPrompt="1"/>
          </p:nvPr>
        </p:nvSpPr>
        <p:spPr>
          <a:xfrm>
            <a:off x="6682274" y="3515591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14" name="Text Placeholder 92"/>
          <p:cNvSpPr>
            <a:spLocks noGrp="1"/>
          </p:cNvSpPr>
          <p:nvPr>
            <p:ph type="body" sz="quarter" idx="154" hasCustomPrompt="1"/>
          </p:nvPr>
        </p:nvSpPr>
        <p:spPr>
          <a:xfrm>
            <a:off x="6682269" y="3727741"/>
            <a:ext cx="635268" cy="625016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09" name="Text Placeholder 93"/>
          <p:cNvSpPr>
            <a:spLocks noGrp="1"/>
          </p:cNvSpPr>
          <p:nvPr>
            <p:ph type="body" sz="quarter" idx="149" hasCustomPrompt="1"/>
          </p:nvPr>
        </p:nvSpPr>
        <p:spPr>
          <a:xfrm>
            <a:off x="7389928" y="3727740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610" name="Text Placeholder 94"/>
          <p:cNvSpPr>
            <a:spLocks noGrp="1"/>
          </p:cNvSpPr>
          <p:nvPr>
            <p:ph type="body" sz="quarter" idx="150" hasCustomPrompt="1"/>
          </p:nvPr>
        </p:nvSpPr>
        <p:spPr>
          <a:xfrm>
            <a:off x="7389928" y="3900923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612" name="Text Placeholder 95"/>
          <p:cNvSpPr>
            <a:spLocks noGrp="1"/>
          </p:cNvSpPr>
          <p:nvPr>
            <p:ph type="body" sz="quarter" idx="152" hasCustomPrompt="1"/>
          </p:nvPr>
        </p:nvSpPr>
        <p:spPr>
          <a:xfrm>
            <a:off x="7389928" y="413471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615" name="Text Placeholder 96"/>
          <p:cNvSpPr>
            <a:spLocks noGrp="1"/>
          </p:cNvSpPr>
          <p:nvPr>
            <p:ph type="body" sz="quarter" idx="155" hasCustomPrompt="1"/>
          </p:nvPr>
        </p:nvSpPr>
        <p:spPr>
          <a:xfrm>
            <a:off x="7389928" y="4286250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613" name="Text Placeholder 97"/>
          <p:cNvSpPr>
            <a:spLocks noGrp="1"/>
          </p:cNvSpPr>
          <p:nvPr>
            <p:ph type="body" sz="quarter" idx="153" hasCustomPrompt="1"/>
          </p:nvPr>
        </p:nvSpPr>
        <p:spPr>
          <a:xfrm>
            <a:off x="6682274" y="4437786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117" name="Footer Placeholder 98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6" name="Slide Number Placeholder 99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4" name="Picture 10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980981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 (5 x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66656" y="961162"/>
            <a:ext cx="8204791" cy="424295"/>
          </a:xfr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3"/>
          <p:cNvSpPr/>
          <p:nvPr userDrawn="1"/>
        </p:nvSpPr>
        <p:spPr>
          <a:xfrm>
            <a:off x="466651" y="1437410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94075" y="1502355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94075" y="195349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69" name="Rectangle 6"/>
          <p:cNvSpPr/>
          <p:nvPr userDrawn="1"/>
        </p:nvSpPr>
        <p:spPr>
          <a:xfrm>
            <a:off x="466651" y="2242706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94075" y="2307651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77" hasCustomPrompt="1"/>
          </p:nvPr>
        </p:nvSpPr>
        <p:spPr>
          <a:xfrm>
            <a:off x="694075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72" name="Rectangle 9"/>
          <p:cNvSpPr/>
          <p:nvPr userDrawn="1"/>
        </p:nvSpPr>
        <p:spPr>
          <a:xfrm>
            <a:off x="466651" y="3048001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73" name="Text Placeholder 10"/>
          <p:cNvSpPr>
            <a:spLocks noGrp="1"/>
          </p:cNvSpPr>
          <p:nvPr>
            <p:ph type="body" sz="quarter" idx="78" hasCustomPrompt="1"/>
          </p:nvPr>
        </p:nvSpPr>
        <p:spPr>
          <a:xfrm>
            <a:off x="694075" y="3112946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79" hasCustomPrompt="1"/>
          </p:nvPr>
        </p:nvSpPr>
        <p:spPr>
          <a:xfrm>
            <a:off x="694075" y="356295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76" name="Rectangle 12"/>
          <p:cNvSpPr/>
          <p:nvPr userDrawn="1"/>
        </p:nvSpPr>
        <p:spPr>
          <a:xfrm>
            <a:off x="466651" y="3853295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77" name="Text Placeholder 13"/>
          <p:cNvSpPr>
            <a:spLocks noGrp="1"/>
          </p:cNvSpPr>
          <p:nvPr>
            <p:ph type="body" sz="quarter" idx="80" hasCustomPrompt="1"/>
          </p:nvPr>
        </p:nvSpPr>
        <p:spPr>
          <a:xfrm>
            <a:off x="694075" y="3919388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81" hasCustomPrompt="1"/>
          </p:nvPr>
        </p:nvSpPr>
        <p:spPr>
          <a:xfrm>
            <a:off x="694075" y="436825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80" name="Rectangle 15"/>
          <p:cNvSpPr/>
          <p:nvPr userDrawn="1"/>
        </p:nvSpPr>
        <p:spPr>
          <a:xfrm>
            <a:off x="2120605" y="1437410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1" name="Text Placeholder 16"/>
          <p:cNvSpPr>
            <a:spLocks noGrp="1"/>
          </p:cNvSpPr>
          <p:nvPr>
            <p:ph type="body" sz="quarter" idx="82" hasCustomPrompt="1"/>
          </p:nvPr>
        </p:nvSpPr>
        <p:spPr>
          <a:xfrm>
            <a:off x="2348028" y="1502355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83" hasCustomPrompt="1"/>
          </p:nvPr>
        </p:nvSpPr>
        <p:spPr>
          <a:xfrm>
            <a:off x="2348028" y="195349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83" name="Rectangle 18"/>
          <p:cNvSpPr/>
          <p:nvPr userDrawn="1"/>
        </p:nvSpPr>
        <p:spPr>
          <a:xfrm>
            <a:off x="2120605" y="2242706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4" name="Text Placeholder 19"/>
          <p:cNvSpPr>
            <a:spLocks noGrp="1"/>
          </p:cNvSpPr>
          <p:nvPr>
            <p:ph type="body" sz="quarter" idx="84" hasCustomPrompt="1"/>
          </p:nvPr>
        </p:nvSpPr>
        <p:spPr>
          <a:xfrm>
            <a:off x="2348028" y="2307651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85" hasCustomPrompt="1"/>
          </p:nvPr>
        </p:nvSpPr>
        <p:spPr>
          <a:xfrm>
            <a:off x="2348028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86" name="Rectangle 21"/>
          <p:cNvSpPr/>
          <p:nvPr userDrawn="1"/>
        </p:nvSpPr>
        <p:spPr>
          <a:xfrm>
            <a:off x="2120605" y="3048001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7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2348028" y="3112946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8" name="Text Placeholder 23"/>
          <p:cNvSpPr>
            <a:spLocks noGrp="1"/>
          </p:cNvSpPr>
          <p:nvPr>
            <p:ph type="body" sz="quarter" idx="87" hasCustomPrompt="1"/>
          </p:nvPr>
        </p:nvSpPr>
        <p:spPr>
          <a:xfrm>
            <a:off x="2348028" y="356295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90" name="Rectangle 24"/>
          <p:cNvSpPr/>
          <p:nvPr userDrawn="1"/>
        </p:nvSpPr>
        <p:spPr>
          <a:xfrm>
            <a:off x="2120605" y="3853295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1" name="Text Placeholder 25"/>
          <p:cNvSpPr>
            <a:spLocks noGrp="1"/>
          </p:cNvSpPr>
          <p:nvPr>
            <p:ph type="body" sz="quarter" idx="88" hasCustomPrompt="1"/>
          </p:nvPr>
        </p:nvSpPr>
        <p:spPr>
          <a:xfrm>
            <a:off x="2348028" y="3919388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89" hasCustomPrompt="1"/>
          </p:nvPr>
        </p:nvSpPr>
        <p:spPr>
          <a:xfrm>
            <a:off x="2348028" y="436825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93" name="Rectangle 27"/>
          <p:cNvSpPr/>
          <p:nvPr userDrawn="1"/>
        </p:nvSpPr>
        <p:spPr>
          <a:xfrm>
            <a:off x="3774558" y="1437410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4" name="Text Placeholder 28"/>
          <p:cNvSpPr>
            <a:spLocks noGrp="1"/>
          </p:cNvSpPr>
          <p:nvPr>
            <p:ph type="body" sz="quarter" idx="90" hasCustomPrompt="1"/>
          </p:nvPr>
        </p:nvSpPr>
        <p:spPr>
          <a:xfrm>
            <a:off x="4001982" y="1502355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91" hasCustomPrompt="1"/>
          </p:nvPr>
        </p:nvSpPr>
        <p:spPr>
          <a:xfrm>
            <a:off x="4001982" y="195100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29" name="Rectangle 30"/>
          <p:cNvSpPr/>
          <p:nvPr userDrawn="1"/>
        </p:nvSpPr>
        <p:spPr>
          <a:xfrm>
            <a:off x="3774558" y="2242706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30" name="Text Placeholder 31"/>
          <p:cNvSpPr>
            <a:spLocks noGrp="1"/>
          </p:cNvSpPr>
          <p:nvPr>
            <p:ph type="body" sz="quarter" idx="92" hasCustomPrompt="1"/>
          </p:nvPr>
        </p:nvSpPr>
        <p:spPr>
          <a:xfrm>
            <a:off x="4001982" y="2307651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1" name="Text Placeholder 32"/>
          <p:cNvSpPr>
            <a:spLocks noGrp="1"/>
          </p:cNvSpPr>
          <p:nvPr>
            <p:ph type="body" sz="quarter" idx="93" hasCustomPrompt="1"/>
          </p:nvPr>
        </p:nvSpPr>
        <p:spPr>
          <a:xfrm>
            <a:off x="4001982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32" name="Rectangle 33"/>
          <p:cNvSpPr/>
          <p:nvPr userDrawn="1"/>
        </p:nvSpPr>
        <p:spPr>
          <a:xfrm>
            <a:off x="3774558" y="3048001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33" name="Text Placeholder 34"/>
          <p:cNvSpPr>
            <a:spLocks noGrp="1"/>
          </p:cNvSpPr>
          <p:nvPr>
            <p:ph type="body" sz="quarter" idx="94" hasCustomPrompt="1"/>
          </p:nvPr>
        </p:nvSpPr>
        <p:spPr>
          <a:xfrm>
            <a:off x="4001982" y="3111602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4" name="Text Placeholder 35"/>
          <p:cNvSpPr>
            <a:spLocks noGrp="1"/>
          </p:cNvSpPr>
          <p:nvPr>
            <p:ph type="body" sz="quarter" idx="95" hasCustomPrompt="1"/>
          </p:nvPr>
        </p:nvSpPr>
        <p:spPr>
          <a:xfrm>
            <a:off x="4001982" y="3560466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36" name="Rectangle 36"/>
          <p:cNvSpPr/>
          <p:nvPr userDrawn="1"/>
        </p:nvSpPr>
        <p:spPr>
          <a:xfrm>
            <a:off x="3774558" y="3853295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37" name="Text Placeholder 37"/>
          <p:cNvSpPr>
            <a:spLocks noGrp="1"/>
          </p:cNvSpPr>
          <p:nvPr>
            <p:ph type="body" sz="quarter" idx="96" hasCustomPrompt="1"/>
          </p:nvPr>
        </p:nvSpPr>
        <p:spPr>
          <a:xfrm>
            <a:off x="4001982" y="3916899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8" name="Text Placeholder 38"/>
          <p:cNvSpPr>
            <a:spLocks noGrp="1"/>
          </p:cNvSpPr>
          <p:nvPr>
            <p:ph type="body" sz="quarter" idx="97" hasCustomPrompt="1"/>
          </p:nvPr>
        </p:nvSpPr>
        <p:spPr>
          <a:xfrm>
            <a:off x="4001982" y="436576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39" name="Rectangle 39"/>
          <p:cNvSpPr/>
          <p:nvPr userDrawn="1"/>
        </p:nvSpPr>
        <p:spPr>
          <a:xfrm>
            <a:off x="5428512" y="1437410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0" name="Text Placeholder 40"/>
          <p:cNvSpPr>
            <a:spLocks noGrp="1"/>
          </p:cNvSpPr>
          <p:nvPr>
            <p:ph type="body" sz="quarter" idx="98" hasCustomPrompt="1"/>
          </p:nvPr>
        </p:nvSpPr>
        <p:spPr>
          <a:xfrm>
            <a:off x="5655935" y="1502355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1" name="Text Placeholder 41"/>
          <p:cNvSpPr>
            <a:spLocks noGrp="1"/>
          </p:cNvSpPr>
          <p:nvPr>
            <p:ph type="body" sz="quarter" idx="99" hasCustomPrompt="1"/>
          </p:nvPr>
        </p:nvSpPr>
        <p:spPr>
          <a:xfrm>
            <a:off x="5655935" y="195349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42" name="Rectangle 42"/>
          <p:cNvSpPr/>
          <p:nvPr userDrawn="1"/>
        </p:nvSpPr>
        <p:spPr>
          <a:xfrm>
            <a:off x="5428512" y="2242706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3" name="Text Placeholder 43"/>
          <p:cNvSpPr>
            <a:spLocks noGrp="1"/>
          </p:cNvSpPr>
          <p:nvPr>
            <p:ph type="body" sz="quarter" idx="100" hasCustomPrompt="1"/>
          </p:nvPr>
        </p:nvSpPr>
        <p:spPr>
          <a:xfrm>
            <a:off x="5655935" y="2307651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4" name="Text Placeholder 44"/>
          <p:cNvSpPr>
            <a:spLocks noGrp="1"/>
          </p:cNvSpPr>
          <p:nvPr>
            <p:ph type="body" sz="quarter" idx="101" hasCustomPrompt="1"/>
          </p:nvPr>
        </p:nvSpPr>
        <p:spPr>
          <a:xfrm>
            <a:off x="5655935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45" name="Rectangle 45"/>
          <p:cNvSpPr/>
          <p:nvPr userDrawn="1"/>
        </p:nvSpPr>
        <p:spPr>
          <a:xfrm>
            <a:off x="5428512" y="3048001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6" name="Text Placeholder 46"/>
          <p:cNvSpPr>
            <a:spLocks noGrp="1"/>
          </p:cNvSpPr>
          <p:nvPr>
            <p:ph type="body" sz="quarter" idx="102" hasCustomPrompt="1"/>
          </p:nvPr>
        </p:nvSpPr>
        <p:spPr>
          <a:xfrm>
            <a:off x="5655935" y="3114090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7" name="Text Placeholder 47"/>
          <p:cNvSpPr>
            <a:spLocks noGrp="1"/>
          </p:cNvSpPr>
          <p:nvPr>
            <p:ph type="body" sz="quarter" idx="103" hasCustomPrompt="1"/>
          </p:nvPr>
        </p:nvSpPr>
        <p:spPr>
          <a:xfrm>
            <a:off x="5655935" y="356295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49" name="Rectangle 48"/>
          <p:cNvSpPr/>
          <p:nvPr userDrawn="1"/>
        </p:nvSpPr>
        <p:spPr>
          <a:xfrm>
            <a:off x="5428512" y="3853295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104" hasCustomPrompt="1"/>
          </p:nvPr>
        </p:nvSpPr>
        <p:spPr>
          <a:xfrm>
            <a:off x="5655935" y="3919388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1" name="Text Placeholder 50"/>
          <p:cNvSpPr>
            <a:spLocks noGrp="1"/>
          </p:cNvSpPr>
          <p:nvPr>
            <p:ph type="body" sz="quarter" idx="105" hasCustomPrompt="1"/>
          </p:nvPr>
        </p:nvSpPr>
        <p:spPr>
          <a:xfrm>
            <a:off x="5655935" y="436825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52" name="Rectangle 51"/>
          <p:cNvSpPr/>
          <p:nvPr userDrawn="1"/>
        </p:nvSpPr>
        <p:spPr>
          <a:xfrm>
            <a:off x="7082470" y="1437410"/>
            <a:ext cx="1588977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77" name="Text Placeholder 52"/>
          <p:cNvSpPr>
            <a:spLocks noGrp="1"/>
          </p:cNvSpPr>
          <p:nvPr>
            <p:ph type="body" sz="quarter" idx="106" hasCustomPrompt="1"/>
          </p:nvPr>
        </p:nvSpPr>
        <p:spPr>
          <a:xfrm>
            <a:off x="7318749" y="1502355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8" name="Text Placeholder 53"/>
          <p:cNvSpPr>
            <a:spLocks noGrp="1"/>
          </p:cNvSpPr>
          <p:nvPr>
            <p:ph type="body" sz="quarter" idx="107" hasCustomPrompt="1"/>
          </p:nvPr>
        </p:nvSpPr>
        <p:spPr>
          <a:xfrm>
            <a:off x="7318749" y="195262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79" name="Rectangle 54"/>
          <p:cNvSpPr/>
          <p:nvPr userDrawn="1"/>
        </p:nvSpPr>
        <p:spPr>
          <a:xfrm>
            <a:off x="7082470" y="2242706"/>
            <a:ext cx="1588977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80" name="Text Placeholder 55"/>
          <p:cNvSpPr>
            <a:spLocks noGrp="1"/>
          </p:cNvSpPr>
          <p:nvPr>
            <p:ph type="body" sz="quarter" idx="108" hasCustomPrompt="1"/>
          </p:nvPr>
        </p:nvSpPr>
        <p:spPr>
          <a:xfrm>
            <a:off x="7318749" y="2307651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1" name="Text Placeholder 56"/>
          <p:cNvSpPr>
            <a:spLocks noGrp="1"/>
          </p:cNvSpPr>
          <p:nvPr>
            <p:ph type="body" sz="quarter" idx="109" hasCustomPrompt="1"/>
          </p:nvPr>
        </p:nvSpPr>
        <p:spPr>
          <a:xfrm>
            <a:off x="7318749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82" name="Rectangle 57"/>
          <p:cNvSpPr/>
          <p:nvPr userDrawn="1"/>
        </p:nvSpPr>
        <p:spPr>
          <a:xfrm>
            <a:off x="7082470" y="3048001"/>
            <a:ext cx="1588977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83" name="Text Placeholder 58"/>
          <p:cNvSpPr>
            <a:spLocks noGrp="1"/>
          </p:cNvSpPr>
          <p:nvPr>
            <p:ph type="body" sz="quarter" idx="110" hasCustomPrompt="1"/>
          </p:nvPr>
        </p:nvSpPr>
        <p:spPr>
          <a:xfrm>
            <a:off x="7318749" y="3114090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4" name="Text Placeholder 59"/>
          <p:cNvSpPr>
            <a:spLocks noGrp="1"/>
          </p:cNvSpPr>
          <p:nvPr>
            <p:ph type="body" sz="quarter" idx="111" hasCustomPrompt="1"/>
          </p:nvPr>
        </p:nvSpPr>
        <p:spPr>
          <a:xfrm>
            <a:off x="7318749" y="356295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86" name="Rectangle 60"/>
          <p:cNvSpPr/>
          <p:nvPr userDrawn="1"/>
        </p:nvSpPr>
        <p:spPr>
          <a:xfrm>
            <a:off x="7082470" y="3853295"/>
            <a:ext cx="1588977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87" name="Text Placeholder 61"/>
          <p:cNvSpPr>
            <a:spLocks noGrp="1"/>
          </p:cNvSpPr>
          <p:nvPr>
            <p:ph type="body" sz="quarter" idx="112" hasCustomPrompt="1"/>
          </p:nvPr>
        </p:nvSpPr>
        <p:spPr>
          <a:xfrm>
            <a:off x="7318749" y="3919388"/>
            <a:ext cx="1116419" cy="4242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8" name="Text Placeholder 62"/>
          <p:cNvSpPr>
            <a:spLocks noGrp="1"/>
          </p:cNvSpPr>
          <p:nvPr>
            <p:ph type="body" sz="quarter" idx="113" hasCustomPrompt="1"/>
          </p:nvPr>
        </p:nvSpPr>
        <p:spPr>
          <a:xfrm>
            <a:off x="7318749" y="436825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67" name="Footer Placeholder 63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5" name="Picture 7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9490877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 (5 x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66656" y="961162"/>
            <a:ext cx="8204791" cy="424295"/>
          </a:xfr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3"/>
          <p:cNvSpPr/>
          <p:nvPr userDrawn="1"/>
        </p:nvSpPr>
        <p:spPr>
          <a:xfrm>
            <a:off x="466651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4618" y="1502355"/>
            <a:ext cx="1134140" cy="614795"/>
          </a:xfrm>
          <a:prstGeom prst="rect">
            <a:avLst/>
          </a:prstGeom>
        </p:spPr>
        <p:txBody>
          <a:bodyPr/>
          <a:lstStyle>
            <a:lvl1pPr marL="255913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84618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67" name="Rectangle 6"/>
          <p:cNvSpPr/>
          <p:nvPr userDrawn="1"/>
        </p:nvSpPr>
        <p:spPr>
          <a:xfrm>
            <a:off x="466651" y="2511139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108" hasCustomPrompt="1"/>
          </p:nvPr>
        </p:nvSpPr>
        <p:spPr>
          <a:xfrm>
            <a:off x="684618" y="2576082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8"/>
          <p:cNvSpPr>
            <a:spLocks noGrp="1"/>
          </p:cNvSpPr>
          <p:nvPr>
            <p:ph type="body" sz="quarter" idx="109" hasCustomPrompt="1"/>
          </p:nvPr>
        </p:nvSpPr>
        <p:spPr>
          <a:xfrm>
            <a:off x="684618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89" name="Rectangle 9"/>
          <p:cNvSpPr/>
          <p:nvPr userDrawn="1"/>
        </p:nvSpPr>
        <p:spPr>
          <a:xfrm>
            <a:off x="466651" y="3584866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6" name="Text Placeholder 10"/>
          <p:cNvSpPr>
            <a:spLocks noGrp="1"/>
          </p:cNvSpPr>
          <p:nvPr>
            <p:ph type="body" sz="quarter" idx="110" hasCustomPrompt="1"/>
          </p:nvPr>
        </p:nvSpPr>
        <p:spPr>
          <a:xfrm>
            <a:off x="684618" y="3649809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7" name="Text Placeholder 11"/>
          <p:cNvSpPr>
            <a:spLocks noGrp="1"/>
          </p:cNvSpPr>
          <p:nvPr>
            <p:ph type="body" sz="quarter" idx="111" hasCustomPrompt="1"/>
          </p:nvPr>
        </p:nvSpPr>
        <p:spPr>
          <a:xfrm>
            <a:off x="684618" y="4290582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99" name="Rectangle 12"/>
          <p:cNvSpPr/>
          <p:nvPr userDrawn="1"/>
        </p:nvSpPr>
        <p:spPr>
          <a:xfrm>
            <a:off x="2125330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00" name="Text Placeholder 13"/>
          <p:cNvSpPr>
            <a:spLocks noGrp="1"/>
          </p:cNvSpPr>
          <p:nvPr>
            <p:ph type="body" sz="quarter" idx="112" hasCustomPrompt="1"/>
          </p:nvPr>
        </p:nvSpPr>
        <p:spPr>
          <a:xfrm>
            <a:off x="2343297" y="1502355"/>
            <a:ext cx="1134140" cy="614795"/>
          </a:xfrm>
          <a:prstGeom prst="rect">
            <a:avLst/>
          </a:prstGeom>
        </p:spPr>
        <p:txBody>
          <a:bodyPr/>
          <a:lstStyle>
            <a:lvl1pPr marL="255913" marR="0" indent="0" algn="l" defTabSz="884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1" name="Text Placeholder 14"/>
          <p:cNvSpPr>
            <a:spLocks noGrp="1"/>
          </p:cNvSpPr>
          <p:nvPr>
            <p:ph type="body" sz="quarter" idx="113" hasCustomPrompt="1"/>
          </p:nvPr>
        </p:nvSpPr>
        <p:spPr>
          <a:xfrm>
            <a:off x="2343297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02" name="Rectangle 15"/>
          <p:cNvSpPr/>
          <p:nvPr userDrawn="1"/>
        </p:nvSpPr>
        <p:spPr>
          <a:xfrm>
            <a:off x="2125330" y="2511139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03" name="Text Placeholder 16"/>
          <p:cNvSpPr>
            <a:spLocks noGrp="1"/>
          </p:cNvSpPr>
          <p:nvPr>
            <p:ph type="body" sz="quarter" idx="114" hasCustomPrompt="1"/>
          </p:nvPr>
        </p:nvSpPr>
        <p:spPr>
          <a:xfrm>
            <a:off x="2343297" y="2576082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4" name="Text Placeholder 17"/>
          <p:cNvSpPr>
            <a:spLocks noGrp="1"/>
          </p:cNvSpPr>
          <p:nvPr>
            <p:ph type="body" sz="quarter" idx="115" hasCustomPrompt="1"/>
          </p:nvPr>
        </p:nvSpPr>
        <p:spPr>
          <a:xfrm>
            <a:off x="2343297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05" name="Rectangle 18"/>
          <p:cNvSpPr/>
          <p:nvPr userDrawn="1"/>
        </p:nvSpPr>
        <p:spPr>
          <a:xfrm>
            <a:off x="2125330" y="3584866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06" name="Text Placeholder 19"/>
          <p:cNvSpPr>
            <a:spLocks noGrp="1"/>
          </p:cNvSpPr>
          <p:nvPr>
            <p:ph type="body" sz="quarter" idx="116" hasCustomPrompt="1"/>
          </p:nvPr>
        </p:nvSpPr>
        <p:spPr>
          <a:xfrm>
            <a:off x="2343297" y="3649809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7" name="Text Placeholder 20"/>
          <p:cNvSpPr>
            <a:spLocks noGrp="1"/>
          </p:cNvSpPr>
          <p:nvPr>
            <p:ph type="body" sz="quarter" idx="117" hasCustomPrompt="1"/>
          </p:nvPr>
        </p:nvSpPr>
        <p:spPr>
          <a:xfrm>
            <a:off x="2343297" y="4290582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08" name="Rectangle 21"/>
          <p:cNvSpPr/>
          <p:nvPr userDrawn="1"/>
        </p:nvSpPr>
        <p:spPr>
          <a:xfrm>
            <a:off x="3784010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09" name="Text Placeholder 22"/>
          <p:cNvSpPr>
            <a:spLocks noGrp="1"/>
          </p:cNvSpPr>
          <p:nvPr>
            <p:ph type="body" sz="quarter" idx="118" hasCustomPrompt="1"/>
          </p:nvPr>
        </p:nvSpPr>
        <p:spPr>
          <a:xfrm>
            <a:off x="4001977" y="1502355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0" name="Text Placeholder 23"/>
          <p:cNvSpPr>
            <a:spLocks noGrp="1"/>
          </p:cNvSpPr>
          <p:nvPr>
            <p:ph type="body" sz="quarter" idx="119" hasCustomPrompt="1"/>
          </p:nvPr>
        </p:nvSpPr>
        <p:spPr>
          <a:xfrm>
            <a:off x="4001977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11" name="Rectangle 24"/>
          <p:cNvSpPr/>
          <p:nvPr userDrawn="1"/>
        </p:nvSpPr>
        <p:spPr>
          <a:xfrm>
            <a:off x="3784010" y="2511139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12" name="Text Placeholder 25"/>
          <p:cNvSpPr>
            <a:spLocks noGrp="1"/>
          </p:cNvSpPr>
          <p:nvPr>
            <p:ph type="body" sz="quarter" idx="120" hasCustomPrompt="1"/>
          </p:nvPr>
        </p:nvSpPr>
        <p:spPr>
          <a:xfrm>
            <a:off x="4001977" y="2576082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3" name="Text Placeholder 26"/>
          <p:cNvSpPr>
            <a:spLocks noGrp="1"/>
          </p:cNvSpPr>
          <p:nvPr>
            <p:ph type="body" sz="quarter" idx="121" hasCustomPrompt="1"/>
          </p:nvPr>
        </p:nvSpPr>
        <p:spPr>
          <a:xfrm>
            <a:off x="4001977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14" name="Rectangle 27"/>
          <p:cNvSpPr/>
          <p:nvPr userDrawn="1"/>
        </p:nvSpPr>
        <p:spPr>
          <a:xfrm>
            <a:off x="3784010" y="3584866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15" name="Text Placeholder 28"/>
          <p:cNvSpPr>
            <a:spLocks noGrp="1"/>
          </p:cNvSpPr>
          <p:nvPr>
            <p:ph type="body" sz="quarter" idx="122" hasCustomPrompt="1"/>
          </p:nvPr>
        </p:nvSpPr>
        <p:spPr>
          <a:xfrm>
            <a:off x="4001977" y="3649809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6" name="Text Placeholder 29"/>
          <p:cNvSpPr>
            <a:spLocks noGrp="1"/>
          </p:cNvSpPr>
          <p:nvPr>
            <p:ph type="body" sz="quarter" idx="123" hasCustomPrompt="1"/>
          </p:nvPr>
        </p:nvSpPr>
        <p:spPr>
          <a:xfrm>
            <a:off x="4001977" y="4290582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17" name="Rectangle 30"/>
          <p:cNvSpPr/>
          <p:nvPr userDrawn="1"/>
        </p:nvSpPr>
        <p:spPr>
          <a:xfrm>
            <a:off x="5442689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18" name="Text Placeholder 31"/>
          <p:cNvSpPr>
            <a:spLocks noGrp="1"/>
          </p:cNvSpPr>
          <p:nvPr>
            <p:ph type="body" sz="quarter" idx="124" hasCustomPrompt="1"/>
          </p:nvPr>
        </p:nvSpPr>
        <p:spPr>
          <a:xfrm>
            <a:off x="5660656" y="1502355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9" name="Text Placeholder 32"/>
          <p:cNvSpPr>
            <a:spLocks noGrp="1"/>
          </p:cNvSpPr>
          <p:nvPr>
            <p:ph type="body" sz="quarter" idx="125" hasCustomPrompt="1"/>
          </p:nvPr>
        </p:nvSpPr>
        <p:spPr>
          <a:xfrm>
            <a:off x="5660367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20" name="Rectangle 33"/>
          <p:cNvSpPr/>
          <p:nvPr userDrawn="1"/>
        </p:nvSpPr>
        <p:spPr>
          <a:xfrm>
            <a:off x="5442689" y="2511139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1" name="Text Placeholder 34"/>
          <p:cNvSpPr>
            <a:spLocks noGrp="1"/>
          </p:cNvSpPr>
          <p:nvPr>
            <p:ph type="body" sz="quarter" idx="126" hasCustomPrompt="1"/>
          </p:nvPr>
        </p:nvSpPr>
        <p:spPr>
          <a:xfrm>
            <a:off x="5660656" y="2576082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2" name="Text Placeholder 35"/>
          <p:cNvSpPr>
            <a:spLocks noGrp="1"/>
          </p:cNvSpPr>
          <p:nvPr>
            <p:ph type="body" sz="quarter" idx="127" hasCustomPrompt="1"/>
          </p:nvPr>
        </p:nvSpPr>
        <p:spPr>
          <a:xfrm>
            <a:off x="5660367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23" name="Rectangle 36"/>
          <p:cNvSpPr/>
          <p:nvPr userDrawn="1"/>
        </p:nvSpPr>
        <p:spPr>
          <a:xfrm>
            <a:off x="5442689" y="3584866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4" name="Text Placeholder 37"/>
          <p:cNvSpPr>
            <a:spLocks noGrp="1"/>
          </p:cNvSpPr>
          <p:nvPr>
            <p:ph type="body" sz="quarter" idx="128" hasCustomPrompt="1"/>
          </p:nvPr>
        </p:nvSpPr>
        <p:spPr>
          <a:xfrm>
            <a:off x="5660656" y="3649809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5" name="Text Placeholder 38"/>
          <p:cNvSpPr>
            <a:spLocks noGrp="1"/>
          </p:cNvSpPr>
          <p:nvPr>
            <p:ph type="body" sz="quarter" idx="129" hasCustomPrompt="1"/>
          </p:nvPr>
        </p:nvSpPr>
        <p:spPr>
          <a:xfrm>
            <a:off x="5660367" y="4290582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26" name="Rectangle 39"/>
          <p:cNvSpPr/>
          <p:nvPr userDrawn="1"/>
        </p:nvSpPr>
        <p:spPr>
          <a:xfrm>
            <a:off x="7101368" y="1437411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7" name="Text Placeholder 40"/>
          <p:cNvSpPr>
            <a:spLocks noGrp="1"/>
          </p:cNvSpPr>
          <p:nvPr>
            <p:ph type="body" sz="quarter" idx="130" hasCustomPrompt="1"/>
          </p:nvPr>
        </p:nvSpPr>
        <p:spPr>
          <a:xfrm>
            <a:off x="7319335" y="1502355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8" name="Text Placeholder 41"/>
          <p:cNvSpPr>
            <a:spLocks noGrp="1"/>
          </p:cNvSpPr>
          <p:nvPr>
            <p:ph type="body" sz="quarter" idx="131" hasCustomPrompt="1"/>
          </p:nvPr>
        </p:nvSpPr>
        <p:spPr>
          <a:xfrm>
            <a:off x="7319335" y="2143128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35" name="Rectangle 42"/>
          <p:cNvSpPr/>
          <p:nvPr userDrawn="1"/>
        </p:nvSpPr>
        <p:spPr>
          <a:xfrm>
            <a:off x="7101368" y="2511139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8" name="Text Placeholder 43"/>
          <p:cNvSpPr>
            <a:spLocks noGrp="1"/>
          </p:cNvSpPr>
          <p:nvPr>
            <p:ph type="body" sz="quarter" idx="132" hasCustomPrompt="1"/>
          </p:nvPr>
        </p:nvSpPr>
        <p:spPr>
          <a:xfrm>
            <a:off x="7319335" y="2576082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3" name="Text Placeholder 44"/>
          <p:cNvSpPr>
            <a:spLocks noGrp="1"/>
          </p:cNvSpPr>
          <p:nvPr>
            <p:ph type="body" sz="quarter" idx="133" hasCustomPrompt="1"/>
          </p:nvPr>
        </p:nvSpPr>
        <p:spPr>
          <a:xfrm>
            <a:off x="7319335" y="3216855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54" name="Rectangle 45"/>
          <p:cNvSpPr/>
          <p:nvPr userDrawn="1"/>
        </p:nvSpPr>
        <p:spPr>
          <a:xfrm>
            <a:off x="7101368" y="3584866"/>
            <a:ext cx="1570074" cy="1004455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55" name="Text Placeholder 46"/>
          <p:cNvSpPr>
            <a:spLocks noGrp="1"/>
          </p:cNvSpPr>
          <p:nvPr>
            <p:ph type="body" sz="quarter" idx="134" hasCustomPrompt="1"/>
          </p:nvPr>
        </p:nvSpPr>
        <p:spPr>
          <a:xfrm>
            <a:off x="7319335" y="3649809"/>
            <a:ext cx="1134140" cy="614795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6" name="Text Placeholder 47"/>
          <p:cNvSpPr>
            <a:spLocks noGrp="1"/>
          </p:cNvSpPr>
          <p:nvPr>
            <p:ph type="body" sz="quarter" idx="135" hasCustomPrompt="1"/>
          </p:nvPr>
        </p:nvSpPr>
        <p:spPr>
          <a:xfrm>
            <a:off x="7319335" y="4290582"/>
            <a:ext cx="1134140" cy="233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51" name="Footer Placeholder 48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4" name="Picture 5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635279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6651" y="961159"/>
            <a:ext cx="5428512" cy="2078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75" baseline="0">
                <a:latin typeface="+mj-lt"/>
              </a:defRPr>
            </a:lvl1pPr>
          </a:lstStyle>
          <a:p>
            <a:pPr lvl="0"/>
            <a:r>
              <a:rPr lang="en-US" dirty="0"/>
              <a:t>Click to add highlight comment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6651" y="1168978"/>
            <a:ext cx="5428512" cy="2078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1606262"/>
            <a:ext cx="2675860" cy="29830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3231117" y="1606262"/>
            <a:ext cx="2675860" cy="29830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Rectangle 6"/>
          <p:cNvSpPr/>
          <p:nvPr/>
        </p:nvSpPr>
        <p:spPr>
          <a:xfrm>
            <a:off x="5995582" y="1428751"/>
            <a:ext cx="2675860" cy="3160568"/>
          </a:xfrm>
          <a:prstGeom prst="rect">
            <a:avLst/>
          </a:prstGeom>
          <a:solidFill>
            <a:srgbClr val="DDD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995582" y="1606262"/>
            <a:ext cx="2675860" cy="298305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5995582" y="961161"/>
            <a:ext cx="2675860" cy="415637"/>
          </a:xfrm>
          <a:prstGeom prst="rect">
            <a:avLst/>
          </a:prstGeom>
        </p:spPr>
        <p:txBody>
          <a:bodyPr/>
          <a:lstStyle>
            <a:lvl1pPr marL="255913" indent="0">
              <a:buNone/>
              <a:defRPr/>
            </a:lvl1pPr>
          </a:lstStyle>
          <a:p>
            <a:r>
              <a:rPr lang="en-US" dirty="0"/>
              <a:t>Click to add company logo</a:t>
            </a:r>
          </a:p>
        </p:txBody>
      </p:sp>
      <p:sp>
        <p:nvSpPr>
          <p:cNvPr id="5" name="Text Box 9"/>
          <p:cNvSpPr txBox="1"/>
          <p:nvPr userDrawn="1"/>
        </p:nvSpPr>
        <p:spPr>
          <a:xfrm>
            <a:off x="3231117" y="1428750"/>
            <a:ext cx="2675860" cy="1775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750" dirty="0">
                <a:solidFill>
                  <a:srgbClr val="000000"/>
                </a:solidFill>
                <a:latin typeface="Franklin Gothic Demi"/>
                <a:ea typeface="+mn-ea"/>
                <a:cs typeface="+mn-cs"/>
              </a:rPr>
              <a:t>FTI Consulting Role</a:t>
            </a:r>
          </a:p>
        </p:txBody>
      </p:sp>
      <p:sp>
        <p:nvSpPr>
          <p:cNvPr id="7" name="Text Box 10"/>
          <p:cNvSpPr txBox="1"/>
          <p:nvPr userDrawn="1"/>
        </p:nvSpPr>
        <p:spPr>
          <a:xfrm>
            <a:off x="466651" y="1428750"/>
            <a:ext cx="2675860" cy="1775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750" dirty="0">
                <a:solidFill>
                  <a:srgbClr val="000000"/>
                </a:solidFill>
                <a:latin typeface="Franklin Gothic Demi"/>
                <a:ea typeface="+mn-ea"/>
                <a:cs typeface="+mn-cs"/>
              </a:rPr>
              <a:t>Situation</a:t>
            </a:r>
          </a:p>
        </p:txBody>
      </p:sp>
      <p:sp>
        <p:nvSpPr>
          <p:cNvPr id="3" name="Text Box 11"/>
          <p:cNvSpPr txBox="1"/>
          <p:nvPr userDrawn="1"/>
        </p:nvSpPr>
        <p:spPr>
          <a:xfrm>
            <a:off x="5995582" y="1428750"/>
            <a:ext cx="2675860" cy="1775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750" dirty="0">
                <a:solidFill>
                  <a:srgbClr val="000000"/>
                </a:solidFill>
                <a:latin typeface="Franklin Gothic Demi"/>
                <a:ea typeface="+mn-ea"/>
                <a:cs typeface="+mn-cs"/>
              </a:rPr>
              <a:t>Outcome</a:t>
            </a:r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5564388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411767" y="961161"/>
            <a:ext cx="2126512" cy="467591"/>
          </a:xfrm>
        </p:spPr>
        <p:txBody>
          <a:bodyPr anchor="b" anchorCtr="0"/>
          <a:lstStyle>
            <a:lvl1pPr marL="0" indent="0" algn="ctr">
              <a:buNone/>
              <a:defRPr sz="1275" baseline="0">
                <a:latin typeface="+mj-lt"/>
              </a:defRPr>
            </a:lvl1pPr>
          </a:lstStyle>
          <a:p>
            <a:pPr lvl="0"/>
            <a:r>
              <a:rPr lang="en-US" dirty="0"/>
              <a:t>Click to add company 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1428752"/>
            <a:ext cx="4016744" cy="199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50" i="0" baseline="0"/>
            </a:lvl1pPr>
          </a:lstStyle>
          <a:p>
            <a:pPr lvl="0"/>
            <a:r>
              <a:rPr lang="en-US" sz="900" i="1" dirty="0"/>
              <a:t>Click to add company description</a:t>
            </a:r>
            <a:endParaRPr lang="en-US" dirty="0"/>
          </a:p>
        </p:txBody>
      </p:sp>
      <p:cxnSp>
        <p:nvCxnSpPr>
          <p:cNvPr id="14" name="Line 4"/>
          <p:cNvCxnSpPr/>
          <p:nvPr/>
        </p:nvCxnSpPr>
        <p:spPr>
          <a:xfrm flipV="1">
            <a:off x="466651" y="1677701"/>
            <a:ext cx="4016744" cy="1083"/>
          </a:xfrm>
          <a:prstGeom prst="line">
            <a:avLst/>
          </a:prstGeom>
          <a:ln w="41275">
            <a:solidFill>
              <a:srgbClr val="298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6651" y="1731818"/>
            <a:ext cx="4016744" cy="28575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599814" y="961161"/>
            <a:ext cx="2126512" cy="467591"/>
          </a:xfrm>
        </p:spPr>
        <p:txBody>
          <a:bodyPr anchor="b" anchorCtr="0"/>
          <a:lstStyle>
            <a:lvl1pPr marL="0" indent="0" algn="ctr">
              <a:buNone/>
              <a:defRPr sz="1275" baseline="0">
                <a:latin typeface="+mj-lt"/>
              </a:defRPr>
            </a:lvl1pPr>
          </a:lstStyle>
          <a:p>
            <a:pPr lvl="0"/>
            <a:r>
              <a:rPr lang="en-US" dirty="0"/>
              <a:t>Click to add company name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654698" y="1428752"/>
            <a:ext cx="4016744" cy="199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50" i="0" baseline="0"/>
            </a:lvl1pPr>
          </a:lstStyle>
          <a:p>
            <a:pPr lvl="0"/>
            <a:r>
              <a:rPr lang="en-US" sz="900" i="1" dirty="0"/>
              <a:t>Click to add company description</a:t>
            </a:r>
            <a:endParaRPr lang="en-US" dirty="0"/>
          </a:p>
        </p:txBody>
      </p:sp>
      <p:cxnSp>
        <p:nvCxnSpPr>
          <p:cNvPr id="24" name="Line 8"/>
          <p:cNvCxnSpPr/>
          <p:nvPr userDrawn="1"/>
        </p:nvCxnSpPr>
        <p:spPr>
          <a:xfrm flipV="1">
            <a:off x="4654698" y="1677701"/>
            <a:ext cx="4016744" cy="1083"/>
          </a:xfrm>
          <a:prstGeom prst="line">
            <a:avLst/>
          </a:prstGeom>
          <a:ln w="41275">
            <a:solidFill>
              <a:srgbClr val="298D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54698" y="1731818"/>
            <a:ext cx="4023360" cy="28575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281179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7" y="1134343"/>
            <a:ext cx="3504491" cy="1583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497423" y="3013366"/>
            <a:ext cx="3504491" cy="1583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174517" y="1134343"/>
            <a:ext cx="3504491" cy="1583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174517" y="3013366"/>
            <a:ext cx="3504491" cy="1583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78" y="961159"/>
            <a:ext cx="247433" cy="177512"/>
          </a:xfrm>
          <a:prstGeom prst="rect">
            <a:avLst/>
          </a:prstGeom>
        </p:spPr>
      </p:pic>
      <p:sp>
        <p:nvSpPr>
          <p:cNvPr id="6" name="Text Box 7"/>
          <p:cNvSpPr txBox="1"/>
          <p:nvPr userDrawn="1"/>
        </p:nvSpPr>
        <p:spPr>
          <a:xfrm>
            <a:off x="1793363" y="961159"/>
            <a:ext cx="1205023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1125" dirty="0">
                <a:solidFill>
                  <a:srgbClr val="003763"/>
                </a:solidFill>
                <a:latin typeface="Franklin Gothic Demi"/>
                <a:ea typeface="+mn-ea"/>
                <a:cs typeface="+mn-cs"/>
              </a:rPr>
              <a:t>Strength</a:t>
            </a:r>
          </a:p>
        </p:txBody>
      </p:sp>
      <p:pic>
        <p:nvPicPr>
          <p:cNvPr id="27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17" y="961159"/>
            <a:ext cx="239301" cy="177512"/>
          </a:xfrm>
          <a:prstGeom prst="rect">
            <a:avLst/>
          </a:prstGeom>
        </p:spPr>
      </p:pic>
      <p:sp>
        <p:nvSpPr>
          <p:cNvPr id="28" name="Text Box 9"/>
          <p:cNvSpPr txBox="1"/>
          <p:nvPr userDrawn="1"/>
        </p:nvSpPr>
        <p:spPr>
          <a:xfrm>
            <a:off x="5452145" y="961159"/>
            <a:ext cx="1205023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1125" dirty="0">
                <a:solidFill>
                  <a:srgbClr val="003763"/>
                </a:solidFill>
                <a:latin typeface="Franklin Gothic Demi"/>
                <a:ea typeface="+mn-ea"/>
                <a:cs typeface="+mn-cs"/>
              </a:rPr>
              <a:t>Weakness</a:t>
            </a:r>
          </a:p>
        </p:txBody>
      </p:sp>
      <p:pic>
        <p:nvPicPr>
          <p:cNvPr id="24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72" y="2835853"/>
            <a:ext cx="242186" cy="177512"/>
          </a:xfrm>
          <a:prstGeom prst="rect">
            <a:avLst/>
          </a:prstGeom>
        </p:spPr>
      </p:pic>
      <p:sp>
        <p:nvSpPr>
          <p:cNvPr id="25" name="Text Box 11"/>
          <p:cNvSpPr txBox="1"/>
          <p:nvPr userDrawn="1"/>
        </p:nvSpPr>
        <p:spPr>
          <a:xfrm>
            <a:off x="1793360" y="2835852"/>
            <a:ext cx="1197935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1125" dirty="0">
                <a:solidFill>
                  <a:srgbClr val="003763"/>
                </a:solidFill>
                <a:latin typeface="Franklin Gothic Demi"/>
                <a:ea typeface="+mn-ea"/>
                <a:cs typeface="+mn-cs"/>
              </a:rPr>
              <a:t>Opportunity</a:t>
            </a:r>
          </a:p>
        </p:txBody>
      </p:sp>
      <p:pic>
        <p:nvPicPr>
          <p:cNvPr id="30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12" y="2835853"/>
            <a:ext cx="242186" cy="177512"/>
          </a:xfrm>
          <a:prstGeom prst="rect">
            <a:avLst/>
          </a:prstGeom>
        </p:spPr>
      </p:pic>
      <p:sp>
        <p:nvSpPr>
          <p:cNvPr id="31" name="Text Box 13"/>
          <p:cNvSpPr txBox="1"/>
          <p:nvPr userDrawn="1"/>
        </p:nvSpPr>
        <p:spPr>
          <a:xfrm>
            <a:off x="5452140" y="2835852"/>
            <a:ext cx="1197935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1125" dirty="0">
                <a:solidFill>
                  <a:srgbClr val="003763"/>
                </a:solidFill>
                <a:latin typeface="Franklin Gothic Demi"/>
                <a:ea typeface="+mn-ea"/>
                <a:cs typeface="+mn-cs"/>
              </a:rPr>
              <a:t>Threat</a:t>
            </a:r>
          </a:p>
        </p:txBody>
      </p:sp>
      <p:sp>
        <p:nvSpPr>
          <p:cNvPr id="18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198459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 userDrawn="1"/>
        </p:nvSpPr>
        <p:spPr>
          <a:xfrm>
            <a:off x="1497422" y="79943"/>
            <a:ext cx="7536357" cy="734499"/>
          </a:xfrm>
          <a:prstGeom prst="rect">
            <a:avLst/>
          </a:prstGeom>
          <a:noFill/>
        </p:spPr>
        <p:txBody>
          <a:bodyPr wrap="square" lIns="0" tIns="31581" rIns="0" bIns="31581" rtlCol="0" anchor="b" anchorCtr="0">
            <a:noAutofit/>
          </a:bodyPr>
          <a:lstStyle/>
          <a:p>
            <a:pPr defTabSz="176849" fontAlgn="auto">
              <a:spcBef>
                <a:spcPts val="0"/>
              </a:spcBef>
              <a:spcAft>
                <a:spcPts val="0"/>
              </a:spcAft>
            </a:pPr>
            <a:r>
              <a:rPr lang="en-US" sz="1650" dirty="0">
                <a:solidFill>
                  <a:srgbClr val="003763"/>
                </a:solidFill>
                <a:latin typeface="Franklin Gothic Book"/>
                <a:ea typeface="+mn-ea"/>
                <a:cs typeface="+mn-cs"/>
              </a:rPr>
              <a:t>FTI Consulting Color Palette</a:t>
            </a:r>
          </a:p>
        </p:txBody>
      </p:sp>
      <p:sp>
        <p:nvSpPr>
          <p:cNvPr id="3" name="Text Box 2"/>
          <p:cNvSpPr txBox="1"/>
          <p:nvPr userDrawn="1"/>
        </p:nvSpPr>
        <p:spPr>
          <a:xfrm>
            <a:off x="295349" y="961161"/>
            <a:ext cx="1556370" cy="2098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975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LOGO</a:t>
            </a:r>
          </a:p>
        </p:txBody>
      </p:sp>
      <p:cxnSp>
        <p:nvCxnSpPr>
          <p:cNvPr id="10" name="Line 3"/>
          <p:cNvCxnSpPr/>
          <p:nvPr userDrawn="1"/>
        </p:nvCxnSpPr>
        <p:spPr>
          <a:xfrm>
            <a:off x="110584" y="2097222"/>
            <a:ext cx="8922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4"/>
          <p:cNvSpPr txBox="1"/>
          <p:nvPr userDrawn="1"/>
        </p:nvSpPr>
        <p:spPr>
          <a:xfrm>
            <a:off x="295349" y="2207904"/>
            <a:ext cx="1556370" cy="2098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975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SECONDARY COLORS</a:t>
            </a:r>
          </a:p>
        </p:txBody>
      </p:sp>
      <p:cxnSp>
        <p:nvCxnSpPr>
          <p:cNvPr id="7" name="Line 5"/>
          <p:cNvCxnSpPr/>
          <p:nvPr userDrawn="1"/>
        </p:nvCxnSpPr>
        <p:spPr>
          <a:xfrm>
            <a:off x="110584" y="3344482"/>
            <a:ext cx="8922843" cy="0"/>
          </a:xfrm>
          <a:prstGeom prst="line">
            <a:avLst/>
          </a:prstGeom>
          <a:ln w="3175">
            <a:solidFill>
              <a:srgbClr val="00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6"/>
          <p:cNvSpPr txBox="1"/>
          <p:nvPr userDrawn="1"/>
        </p:nvSpPr>
        <p:spPr>
          <a:xfrm>
            <a:off x="295349" y="3455163"/>
            <a:ext cx="1556370" cy="2098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 sz="975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>TERTIARY COLORS</a:t>
            </a:r>
          </a:p>
        </p:txBody>
      </p:sp>
      <p:cxnSp>
        <p:nvCxnSpPr>
          <p:cNvPr id="6" name="Line 7"/>
          <p:cNvCxnSpPr/>
          <p:nvPr userDrawn="1"/>
        </p:nvCxnSpPr>
        <p:spPr>
          <a:xfrm>
            <a:off x="110584" y="4591484"/>
            <a:ext cx="8922843" cy="1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8"/>
          <p:cNvGrpSpPr/>
          <p:nvPr userDrawn="1"/>
        </p:nvGrpSpPr>
        <p:grpSpPr>
          <a:xfrm>
            <a:off x="295354" y="3775690"/>
            <a:ext cx="744279" cy="705116"/>
            <a:chOff x="317500" y="5348956"/>
            <a:chExt cx="800100" cy="1034169"/>
          </a:xfrm>
        </p:grpSpPr>
        <p:sp>
          <p:nvSpPr>
            <p:cNvPr id="12" name="Rectangle 9"/>
            <p:cNvSpPr/>
            <p:nvPr userDrawn="1"/>
          </p:nvSpPr>
          <p:spPr>
            <a:xfrm>
              <a:off x="317500" y="5348956"/>
              <a:ext cx="780585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13" name="Text Box 10"/>
            <p:cNvSpPr txBox="1"/>
            <p:nvPr userDrawn="1"/>
          </p:nvSpPr>
          <p:spPr>
            <a:xfrm>
              <a:off x="317500" y="6107417"/>
              <a:ext cx="8001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1) Logo Blue</a:t>
              </a:r>
            </a:p>
          </p:txBody>
        </p:sp>
        <p:sp>
          <p:nvSpPr>
            <p:cNvPr id="14" name="Text Box 11"/>
            <p:cNvSpPr txBox="1"/>
            <p:nvPr userDrawn="1"/>
          </p:nvSpPr>
          <p:spPr>
            <a:xfrm>
              <a:off x="317500" y="6244626"/>
              <a:ext cx="8001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000 055 099</a:t>
              </a:r>
            </a:p>
          </p:txBody>
        </p:sp>
      </p:grpSp>
      <p:grpSp>
        <p:nvGrpSpPr>
          <p:cNvPr id="98" name="Group 13"/>
          <p:cNvGrpSpPr/>
          <p:nvPr userDrawn="1"/>
        </p:nvGrpSpPr>
        <p:grpSpPr>
          <a:xfrm>
            <a:off x="1165040" y="3775880"/>
            <a:ext cx="744279" cy="704927"/>
            <a:chOff x="1252413" y="5348956"/>
            <a:chExt cx="800100" cy="1033893"/>
          </a:xfrm>
        </p:grpSpPr>
        <p:sp>
          <p:nvSpPr>
            <p:cNvPr id="16" name="Rectangle 14"/>
            <p:cNvSpPr/>
            <p:nvPr userDrawn="1"/>
          </p:nvSpPr>
          <p:spPr>
            <a:xfrm>
              <a:off x="1252413" y="5348956"/>
              <a:ext cx="780585" cy="760486"/>
            </a:xfrm>
            <a:prstGeom prst="rect">
              <a:avLst/>
            </a:prstGeom>
            <a:solidFill>
              <a:srgbClr val="FFD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17" name="Text Box 15"/>
            <p:cNvSpPr txBox="1"/>
            <p:nvPr userDrawn="1"/>
          </p:nvSpPr>
          <p:spPr>
            <a:xfrm>
              <a:off x="1252413" y="6107417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2) Yellow</a:t>
              </a:r>
            </a:p>
          </p:txBody>
        </p:sp>
        <p:sp>
          <p:nvSpPr>
            <p:cNvPr id="18" name="Text Box 16"/>
            <p:cNvSpPr txBox="1"/>
            <p:nvPr userDrawn="1"/>
          </p:nvSpPr>
          <p:spPr>
            <a:xfrm>
              <a:off x="1252413" y="6244626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255 222 113</a:t>
              </a:r>
            </a:p>
          </p:txBody>
        </p:sp>
      </p:grpSp>
      <p:grpSp>
        <p:nvGrpSpPr>
          <p:cNvPr id="99" name="Group 18"/>
          <p:cNvGrpSpPr/>
          <p:nvPr userDrawn="1"/>
        </p:nvGrpSpPr>
        <p:grpSpPr>
          <a:xfrm>
            <a:off x="2034724" y="3775731"/>
            <a:ext cx="744279" cy="705076"/>
            <a:chOff x="2187326" y="5348956"/>
            <a:chExt cx="800100" cy="103411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2187326" y="5348956"/>
              <a:ext cx="780585" cy="761683"/>
            </a:xfrm>
            <a:prstGeom prst="rect">
              <a:avLst/>
            </a:prstGeom>
            <a:solidFill>
              <a:srgbClr val="009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21" name="Text Box 20"/>
            <p:cNvSpPr txBox="1"/>
            <p:nvPr userDrawn="1"/>
          </p:nvSpPr>
          <p:spPr>
            <a:xfrm>
              <a:off x="2187326" y="6107417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3) Blue-Green</a:t>
              </a:r>
            </a:p>
          </p:txBody>
        </p:sp>
        <p:sp>
          <p:nvSpPr>
            <p:cNvPr id="22" name="Text Box 21"/>
            <p:cNvSpPr txBox="1"/>
            <p:nvPr userDrawn="1"/>
          </p:nvSpPr>
          <p:spPr>
            <a:xfrm>
              <a:off x="2187326" y="6244626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000 146 156</a:t>
              </a:r>
            </a:p>
          </p:txBody>
        </p:sp>
      </p:grpSp>
      <p:grpSp>
        <p:nvGrpSpPr>
          <p:cNvPr id="100" name="Group 23"/>
          <p:cNvGrpSpPr/>
          <p:nvPr userDrawn="1"/>
        </p:nvGrpSpPr>
        <p:grpSpPr>
          <a:xfrm>
            <a:off x="2904411" y="3775880"/>
            <a:ext cx="744279" cy="704927"/>
            <a:chOff x="3122239" y="5348956"/>
            <a:chExt cx="800100" cy="1033893"/>
          </a:xfrm>
        </p:grpSpPr>
        <p:sp>
          <p:nvSpPr>
            <p:cNvPr id="24" name="Rectangle 24"/>
            <p:cNvSpPr/>
            <p:nvPr userDrawn="1"/>
          </p:nvSpPr>
          <p:spPr>
            <a:xfrm>
              <a:off x="3122239" y="5348956"/>
              <a:ext cx="780585" cy="760486"/>
            </a:xfrm>
            <a:prstGeom prst="rect">
              <a:avLst/>
            </a:prstGeom>
            <a:solidFill>
              <a:srgbClr val="98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25" name="Text Box 25"/>
            <p:cNvSpPr txBox="1"/>
            <p:nvPr userDrawn="1"/>
          </p:nvSpPr>
          <p:spPr>
            <a:xfrm>
              <a:off x="3122239" y="6107417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4) Red</a:t>
              </a:r>
            </a:p>
          </p:txBody>
        </p:sp>
        <p:sp>
          <p:nvSpPr>
            <p:cNvPr id="26" name="Text Box 26"/>
            <p:cNvSpPr txBox="1"/>
            <p:nvPr userDrawn="1"/>
          </p:nvSpPr>
          <p:spPr>
            <a:xfrm>
              <a:off x="3122239" y="6244626"/>
              <a:ext cx="800100" cy="138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152 063 074</a:t>
              </a:r>
            </a:p>
          </p:txBody>
        </p:sp>
      </p:grpSp>
      <p:grpSp>
        <p:nvGrpSpPr>
          <p:cNvPr id="101" name="Group 28"/>
          <p:cNvGrpSpPr/>
          <p:nvPr userDrawn="1"/>
        </p:nvGrpSpPr>
        <p:grpSpPr>
          <a:xfrm>
            <a:off x="3774100" y="3775840"/>
            <a:ext cx="744279" cy="704966"/>
            <a:chOff x="4057152" y="5348956"/>
            <a:chExt cx="800100" cy="1033949"/>
          </a:xfrm>
        </p:grpSpPr>
        <p:sp>
          <p:nvSpPr>
            <p:cNvPr id="28" name="Rectangle 29"/>
            <p:cNvSpPr/>
            <p:nvPr userDrawn="1"/>
          </p:nvSpPr>
          <p:spPr>
            <a:xfrm>
              <a:off x="4057152" y="5348956"/>
              <a:ext cx="780585" cy="760790"/>
            </a:xfrm>
            <a:prstGeom prst="rect">
              <a:avLst/>
            </a:prstGeom>
            <a:solidFill>
              <a:srgbClr val="32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29" name="Text Box 30"/>
            <p:cNvSpPr txBox="1"/>
            <p:nvPr userDrawn="1"/>
          </p:nvSpPr>
          <p:spPr>
            <a:xfrm>
              <a:off x="4057152" y="6107417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5) Dark Purple</a:t>
              </a:r>
            </a:p>
          </p:txBody>
        </p:sp>
        <p:sp>
          <p:nvSpPr>
            <p:cNvPr id="30" name="Text Box 31"/>
            <p:cNvSpPr txBox="1"/>
            <p:nvPr userDrawn="1"/>
          </p:nvSpPr>
          <p:spPr>
            <a:xfrm>
              <a:off x="4057152" y="6244626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050 000 110</a:t>
              </a:r>
            </a:p>
          </p:txBody>
        </p:sp>
      </p:grpSp>
      <p:grpSp>
        <p:nvGrpSpPr>
          <p:cNvPr id="102" name="Group 33"/>
          <p:cNvGrpSpPr/>
          <p:nvPr userDrawn="1"/>
        </p:nvGrpSpPr>
        <p:grpSpPr>
          <a:xfrm>
            <a:off x="4643782" y="3775840"/>
            <a:ext cx="744279" cy="704966"/>
            <a:chOff x="4992065" y="5348956"/>
            <a:chExt cx="800100" cy="1033949"/>
          </a:xfrm>
        </p:grpSpPr>
        <p:sp>
          <p:nvSpPr>
            <p:cNvPr id="32" name="Rectangle 34"/>
            <p:cNvSpPr/>
            <p:nvPr userDrawn="1"/>
          </p:nvSpPr>
          <p:spPr>
            <a:xfrm>
              <a:off x="4992065" y="5348956"/>
              <a:ext cx="780585" cy="760786"/>
            </a:xfrm>
            <a:prstGeom prst="rect">
              <a:avLst/>
            </a:prstGeom>
            <a:solidFill>
              <a:srgbClr val="71C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33" name="Text Box 35"/>
            <p:cNvSpPr txBox="1"/>
            <p:nvPr userDrawn="1"/>
          </p:nvSpPr>
          <p:spPr>
            <a:xfrm>
              <a:off x="4992065" y="6107417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6) Bright Blue</a:t>
              </a:r>
            </a:p>
          </p:txBody>
        </p:sp>
        <p:sp>
          <p:nvSpPr>
            <p:cNvPr id="34" name="Text Box 36"/>
            <p:cNvSpPr txBox="1"/>
            <p:nvPr userDrawn="1"/>
          </p:nvSpPr>
          <p:spPr>
            <a:xfrm>
              <a:off x="4992065" y="6244626"/>
              <a:ext cx="800100" cy="13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113 193 226</a:t>
              </a:r>
            </a:p>
          </p:txBody>
        </p:sp>
      </p:grpSp>
      <p:grpSp>
        <p:nvGrpSpPr>
          <p:cNvPr id="103" name="Group 38"/>
          <p:cNvGrpSpPr/>
          <p:nvPr userDrawn="1"/>
        </p:nvGrpSpPr>
        <p:grpSpPr>
          <a:xfrm>
            <a:off x="5513473" y="3775612"/>
            <a:ext cx="744279" cy="705194"/>
            <a:chOff x="5926978" y="5348956"/>
            <a:chExt cx="800100" cy="1034284"/>
          </a:xfrm>
        </p:grpSpPr>
        <p:sp>
          <p:nvSpPr>
            <p:cNvPr id="36" name="Rectangle 39"/>
            <p:cNvSpPr/>
            <p:nvPr userDrawn="1"/>
          </p:nvSpPr>
          <p:spPr>
            <a:xfrm>
              <a:off x="5926978" y="5348956"/>
              <a:ext cx="780585" cy="762634"/>
            </a:xfrm>
            <a:prstGeom prst="rect">
              <a:avLst/>
            </a:prstGeom>
            <a:solidFill>
              <a:srgbClr val="008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37" name="Text Box 40"/>
            <p:cNvSpPr txBox="1"/>
            <p:nvPr userDrawn="1"/>
          </p:nvSpPr>
          <p:spPr>
            <a:xfrm>
              <a:off x="5926978" y="6107417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7) Green</a:t>
              </a:r>
            </a:p>
          </p:txBody>
        </p:sp>
        <p:sp>
          <p:nvSpPr>
            <p:cNvPr id="38" name="Text Box 41"/>
            <p:cNvSpPr txBox="1"/>
            <p:nvPr userDrawn="1"/>
          </p:nvSpPr>
          <p:spPr>
            <a:xfrm>
              <a:off x="5926978" y="6244626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000 136 075</a:t>
              </a:r>
            </a:p>
          </p:txBody>
        </p:sp>
      </p:grpSp>
      <p:grpSp>
        <p:nvGrpSpPr>
          <p:cNvPr id="104" name="Group 43"/>
          <p:cNvGrpSpPr/>
          <p:nvPr userDrawn="1"/>
        </p:nvGrpSpPr>
        <p:grpSpPr>
          <a:xfrm>
            <a:off x="6383156" y="3775612"/>
            <a:ext cx="744279" cy="705194"/>
            <a:chOff x="6861891" y="5348956"/>
            <a:chExt cx="800100" cy="1034284"/>
          </a:xfrm>
        </p:grpSpPr>
        <p:sp>
          <p:nvSpPr>
            <p:cNvPr id="40" name="Rectangle 44"/>
            <p:cNvSpPr/>
            <p:nvPr userDrawn="1"/>
          </p:nvSpPr>
          <p:spPr>
            <a:xfrm>
              <a:off x="6861891" y="5348956"/>
              <a:ext cx="780585" cy="762634"/>
            </a:xfrm>
            <a:prstGeom prst="rect">
              <a:avLst/>
            </a:prstGeom>
            <a:solidFill>
              <a:srgbClr val="CE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41" name="Text Box 45"/>
            <p:cNvSpPr txBox="1"/>
            <p:nvPr userDrawn="1"/>
          </p:nvSpPr>
          <p:spPr>
            <a:xfrm>
              <a:off x="6861891" y="6107417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8) Muted Yellow</a:t>
              </a:r>
            </a:p>
          </p:txBody>
        </p:sp>
        <p:sp>
          <p:nvSpPr>
            <p:cNvPr id="42" name="Text Box 46"/>
            <p:cNvSpPr txBox="1"/>
            <p:nvPr userDrawn="1"/>
          </p:nvSpPr>
          <p:spPr>
            <a:xfrm>
              <a:off x="6861891" y="6244626"/>
              <a:ext cx="800100" cy="138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205 171 066</a:t>
              </a:r>
            </a:p>
          </p:txBody>
        </p:sp>
      </p:grpSp>
      <p:grpSp>
        <p:nvGrpSpPr>
          <p:cNvPr id="105" name="Group 48"/>
          <p:cNvGrpSpPr/>
          <p:nvPr userDrawn="1"/>
        </p:nvGrpSpPr>
        <p:grpSpPr>
          <a:xfrm>
            <a:off x="7252846" y="3775731"/>
            <a:ext cx="744279" cy="705076"/>
            <a:chOff x="7796804" y="5348956"/>
            <a:chExt cx="800100" cy="1034111"/>
          </a:xfrm>
        </p:grpSpPr>
        <p:sp>
          <p:nvSpPr>
            <p:cNvPr id="44" name="Rectangle 49"/>
            <p:cNvSpPr/>
            <p:nvPr userDrawn="1"/>
          </p:nvSpPr>
          <p:spPr>
            <a:xfrm>
              <a:off x="7796804" y="5348956"/>
              <a:ext cx="780585" cy="761685"/>
            </a:xfrm>
            <a:prstGeom prst="rect">
              <a:avLst/>
            </a:prstGeom>
            <a:solidFill>
              <a:srgbClr val="298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45" name="Text Box 50"/>
            <p:cNvSpPr txBox="1"/>
            <p:nvPr userDrawn="1"/>
          </p:nvSpPr>
          <p:spPr>
            <a:xfrm>
              <a:off x="7796804" y="6107417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9) Medium Blue</a:t>
              </a:r>
            </a:p>
          </p:txBody>
        </p:sp>
        <p:sp>
          <p:nvSpPr>
            <p:cNvPr id="46" name="Text Box 51"/>
            <p:cNvSpPr txBox="1"/>
            <p:nvPr userDrawn="1"/>
          </p:nvSpPr>
          <p:spPr>
            <a:xfrm>
              <a:off x="7796804" y="6244626"/>
              <a:ext cx="800100" cy="138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041 141 193</a:t>
              </a:r>
            </a:p>
          </p:txBody>
        </p:sp>
      </p:grpSp>
      <p:grpSp>
        <p:nvGrpSpPr>
          <p:cNvPr id="106" name="Group 53"/>
          <p:cNvGrpSpPr/>
          <p:nvPr userDrawn="1"/>
        </p:nvGrpSpPr>
        <p:grpSpPr>
          <a:xfrm>
            <a:off x="8122531" y="3775948"/>
            <a:ext cx="744279" cy="704858"/>
            <a:chOff x="8731715" y="5348956"/>
            <a:chExt cx="800100" cy="1033791"/>
          </a:xfrm>
        </p:grpSpPr>
        <p:sp>
          <p:nvSpPr>
            <p:cNvPr id="48" name="Rectangle 54"/>
            <p:cNvSpPr/>
            <p:nvPr userDrawn="1"/>
          </p:nvSpPr>
          <p:spPr>
            <a:xfrm>
              <a:off x="8731715" y="5348956"/>
              <a:ext cx="780585" cy="759920"/>
            </a:xfrm>
            <a:prstGeom prst="rect">
              <a:avLst/>
            </a:prstGeom>
            <a:solidFill>
              <a:srgbClr val="71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49" name="Text Box 55"/>
            <p:cNvSpPr txBox="1"/>
            <p:nvPr userDrawn="1"/>
          </p:nvSpPr>
          <p:spPr>
            <a:xfrm>
              <a:off x="8731715" y="6107417"/>
              <a:ext cx="800100" cy="13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10) Bright Green</a:t>
              </a:r>
            </a:p>
          </p:txBody>
        </p:sp>
        <p:sp>
          <p:nvSpPr>
            <p:cNvPr id="50" name="Text Box 56"/>
            <p:cNvSpPr txBox="1"/>
            <p:nvPr userDrawn="1"/>
          </p:nvSpPr>
          <p:spPr>
            <a:xfrm>
              <a:off x="8731715" y="6244626"/>
              <a:ext cx="781050" cy="13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113 176 020</a:t>
              </a:r>
            </a:p>
          </p:txBody>
        </p:sp>
      </p:grpSp>
      <p:grpSp>
        <p:nvGrpSpPr>
          <p:cNvPr id="92" name="Group 58"/>
          <p:cNvGrpSpPr/>
          <p:nvPr userDrawn="1"/>
        </p:nvGrpSpPr>
        <p:grpSpPr>
          <a:xfrm>
            <a:off x="295354" y="2528431"/>
            <a:ext cx="744279" cy="705374"/>
            <a:chOff x="317500" y="3612311"/>
            <a:chExt cx="800100" cy="1034549"/>
          </a:xfrm>
        </p:grpSpPr>
        <p:sp>
          <p:nvSpPr>
            <p:cNvPr id="52" name="Rectangle 59"/>
            <p:cNvSpPr/>
            <p:nvPr userDrawn="1"/>
          </p:nvSpPr>
          <p:spPr>
            <a:xfrm>
              <a:off x="317500" y="3612311"/>
              <a:ext cx="780585" cy="764092"/>
            </a:xfrm>
            <a:prstGeom prst="rect">
              <a:avLst/>
            </a:prstGeom>
            <a:solidFill>
              <a:srgbClr val="298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53" name="Text Box 60"/>
            <p:cNvSpPr txBox="1"/>
            <p:nvPr userDrawn="1"/>
          </p:nvSpPr>
          <p:spPr>
            <a:xfrm>
              <a:off x="317500" y="4370771"/>
              <a:ext cx="774081" cy="13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Medium Blue</a:t>
              </a:r>
            </a:p>
          </p:txBody>
        </p:sp>
        <p:sp>
          <p:nvSpPr>
            <p:cNvPr id="54" name="Text Box 61"/>
            <p:cNvSpPr txBox="1"/>
            <p:nvPr userDrawn="1"/>
          </p:nvSpPr>
          <p:spPr>
            <a:xfrm>
              <a:off x="317500" y="4507981"/>
              <a:ext cx="800100" cy="138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041 141 193</a:t>
              </a:r>
            </a:p>
          </p:txBody>
        </p:sp>
      </p:grpSp>
      <p:grpSp>
        <p:nvGrpSpPr>
          <p:cNvPr id="93" name="Group 63"/>
          <p:cNvGrpSpPr/>
          <p:nvPr userDrawn="1"/>
        </p:nvGrpSpPr>
        <p:grpSpPr>
          <a:xfrm>
            <a:off x="1163023" y="2528600"/>
            <a:ext cx="744279" cy="705204"/>
            <a:chOff x="1250244" y="3612612"/>
            <a:chExt cx="800100" cy="1034299"/>
          </a:xfrm>
        </p:grpSpPr>
        <p:sp>
          <p:nvSpPr>
            <p:cNvPr id="56" name="Rectangle 64"/>
            <p:cNvSpPr/>
            <p:nvPr userDrawn="1"/>
          </p:nvSpPr>
          <p:spPr>
            <a:xfrm>
              <a:off x="1250244" y="3612612"/>
              <a:ext cx="780585" cy="762715"/>
            </a:xfrm>
            <a:prstGeom prst="rect">
              <a:avLst/>
            </a:prstGeom>
            <a:solidFill>
              <a:srgbClr val="D2C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57" name="Text Box 65"/>
            <p:cNvSpPr txBox="1"/>
            <p:nvPr userDrawn="1"/>
          </p:nvSpPr>
          <p:spPr>
            <a:xfrm>
              <a:off x="1250244" y="4371072"/>
              <a:ext cx="780585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Light Gray</a:t>
              </a:r>
            </a:p>
          </p:txBody>
        </p:sp>
        <p:sp>
          <p:nvSpPr>
            <p:cNvPr id="58" name="Text Box 66"/>
            <p:cNvSpPr txBox="1"/>
            <p:nvPr userDrawn="1"/>
          </p:nvSpPr>
          <p:spPr>
            <a:xfrm>
              <a:off x="1250244" y="450828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210 207 205</a:t>
              </a:r>
            </a:p>
          </p:txBody>
        </p:sp>
      </p:grpSp>
      <p:grpSp>
        <p:nvGrpSpPr>
          <p:cNvPr id="94" name="Group 68"/>
          <p:cNvGrpSpPr/>
          <p:nvPr userDrawn="1"/>
        </p:nvGrpSpPr>
        <p:grpSpPr>
          <a:xfrm>
            <a:off x="2030690" y="2528600"/>
            <a:ext cx="744279" cy="705204"/>
            <a:chOff x="2182988" y="3612612"/>
            <a:chExt cx="800100" cy="1034299"/>
          </a:xfrm>
        </p:grpSpPr>
        <p:sp>
          <p:nvSpPr>
            <p:cNvPr id="60" name="Rectangle 69"/>
            <p:cNvSpPr/>
            <p:nvPr userDrawn="1"/>
          </p:nvSpPr>
          <p:spPr>
            <a:xfrm>
              <a:off x="2182988" y="3612612"/>
              <a:ext cx="780585" cy="762715"/>
            </a:xfrm>
            <a:prstGeom prst="rect">
              <a:avLst/>
            </a:prstGeom>
            <a:solidFill>
              <a:srgbClr val="32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61" name="Text Box 70"/>
            <p:cNvSpPr txBox="1"/>
            <p:nvPr userDrawn="1"/>
          </p:nvSpPr>
          <p:spPr>
            <a:xfrm>
              <a:off x="2182988" y="4371072"/>
              <a:ext cx="767575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Dark Purple</a:t>
              </a:r>
            </a:p>
          </p:txBody>
        </p:sp>
        <p:sp>
          <p:nvSpPr>
            <p:cNvPr id="62" name="Text Box 71"/>
            <p:cNvSpPr txBox="1"/>
            <p:nvPr userDrawn="1"/>
          </p:nvSpPr>
          <p:spPr>
            <a:xfrm>
              <a:off x="2182988" y="450828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050 000 110</a:t>
              </a:r>
            </a:p>
          </p:txBody>
        </p:sp>
      </p:grpSp>
      <p:grpSp>
        <p:nvGrpSpPr>
          <p:cNvPr id="95" name="Group 73"/>
          <p:cNvGrpSpPr/>
          <p:nvPr userDrawn="1"/>
        </p:nvGrpSpPr>
        <p:grpSpPr>
          <a:xfrm>
            <a:off x="2898360" y="2528600"/>
            <a:ext cx="744279" cy="705204"/>
            <a:chOff x="3115732" y="3612612"/>
            <a:chExt cx="800100" cy="1034299"/>
          </a:xfrm>
        </p:grpSpPr>
        <p:sp>
          <p:nvSpPr>
            <p:cNvPr id="64" name="Rectangle 74"/>
            <p:cNvSpPr/>
            <p:nvPr userDrawn="1"/>
          </p:nvSpPr>
          <p:spPr>
            <a:xfrm>
              <a:off x="3115732" y="3612612"/>
              <a:ext cx="771181" cy="762718"/>
            </a:xfrm>
            <a:prstGeom prst="rect">
              <a:avLst/>
            </a:prstGeom>
            <a:solidFill>
              <a:srgbClr val="8732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65" name="Text Box 75"/>
            <p:cNvSpPr txBox="1"/>
            <p:nvPr userDrawn="1"/>
          </p:nvSpPr>
          <p:spPr>
            <a:xfrm>
              <a:off x="3115732" y="4371072"/>
              <a:ext cx="80010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Medium Purple</a:t>
              </a:r>
            </a:p>
          </p:txBody>
        </p:sp>
        <p:sp>
          <p:nvSpPr>
            <p:cNvPr id="66" name="Text Box 76"/>
            <p:cNvSpPr txBox="1"/>
            <p:nvPr userDrawn="1"/>
          </p:nvSpPr>
          <p:spPr>
            <a:xfrm>
              <a:off x="3115732" y="4508282"/>
              <a:ext cx="790460" cy="1386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135 050 153</a:t>
              </a:r>
            </a:p>
          </p:txBody>
        </p:sp>
      </p:grpSp>
      <p:grpSp>
        <p:nvGrpSpPr>
          <p:cNvPr id="96" name="Group 78"/>
          <p:cNvGrpSpPr/>
          <p:nvPr userDrawn="1"/>
        </p:nvGrpSpPr>
        <p:grpSpPr>
          <a:xfrm>
            <a:off x="4633697" y="2529128"/>
            <a:ext cx="744279" cy="704676"/>
            <a:chOff x="4981219" y="3612612"/>
            <a:chExt cx="800100" cy="1033525"/>
          </a:xfrm>
        </p:grpSpPr>
        <p:sp>
          <p:nvSpPr>
            <p:cNvPr id="68" name="Rectangle 79"/>
            <p:cNvSpPr/>
            <p:nvPr userDrawn="1"/>
          </p:nvSpPr>
          <p:spPr>
            <a:xfrm>
              <a:off x="4981219" y="3612612"/>
              <a:ext cx="385590" cy="758460"/>
            </a:xfrm>
            <a:prstGeom prst="rect">
              <a:avLst/>
            </a:prstGeom>
            <a:solidFill>
              <a:srgbClr val="FF66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69" name="Text Box 80"/>
            <p:cNvSpPr txBox="1"/>
            <p:nvPr userDrawn="1"/>
          </p:nvSpPr>
          <p:spPr>
            <a:xfrm>
              <a:off x="4981219" y="4371072"/>
              <a:ext cx="800100" cy="137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Accent Orange</a:t>
              </a:r>
            </a:p>
          </p:txBody>
        </p:sp>
        <p:sp>
          <p:nvSpPr>
            <p:cNvPr id="70" name="Text Box 81"/>
            <p:cNvSpPr txBox="1"/>
            <p:nvPr userDrawn="1"/>
          </p:nvSpPr>
          <p:spPr>
            <a:xfrm>
              <a:off x="4981219" y="4508282"/>
              <a:ext cx="790460" cy="137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255 102 027</a:t>
              </a:r>
            </a:p>
          </p:txBody>
        </p:sp>
      </p:grpSp>
      <p:grpSp>
        <p:nvGrpSpPr>
          <p:cNvPr id="91" name="Group 83"/>
          <p:cNvGrpSpPr/>
          <p:nvPr userDrawn="1"/>
        </p:nvGrpSpPr>
        <p:grpSpPr>
          <a:xfrm>
            <a:off x="295354" y="1281689"/>
            <a:ext cx="1181395" cy="704857"/>
            <a:chOff x="317500" y="1876425"/>
            <a:chExt cx="1270000" cy="1033790"/>
          </a:xfrm>
        </p:grpSpPr>
        <p:sp>
          <p:nvSpPr>
            <p:cNvPr id="72" name="Rectangle 84"/>
            <p:cNvSpPr/>
            <p:nvPr userDrawn="1"/>
          </p:nvSpPr>
          <p:spPr>
            <a:xfrm>
              <a:off x="317500" y="1876425"/>
              <a:ext cx="1270000" cy="7599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425" fontAlgn="auto">
                <a:spcBef>
                  <a:spcPts val="182"/>
                </a:spcBef>
                <a:spcAft>
                  <a:spcPts val="0"/>
                </a:spcAft>
              </a:pPr>
              <a:endParaRPr lang="en-US" sz="750">
                <a:solidFill>
                  <a:srgbClr val="FFFFFF"/>
                </a:solidFill>
              </a:endParaRPr>
            </a:p>
          </p:txBody>
        </p:sp>
        <p:sp>
          <p:nvSpPr>
            <p:cNvPr id="73" name="Text Box 85"/>
            <p:cNvSpPr txBox="1"/>
            <p:nvPr userDrawn="1"/>
          </p:nvSpPr>
          <p:spPr>
            <a:xfrm>
              <a:off x="317500" y="2634885"/>
              <a:ext cx="781050" cy="138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600" dirty="0">
                  <a:solidFill>
                    <a:srgbClr val="000000"/>
                  </a:solidFill>
                  <a:latin typeface="Franklin Gothic Demi"/>
                  <a:ea typeface="+mn-ea"/>
                  <a:cs typeface="+mn-cs"/>
                </a:rPr>
                <a:t>Logo Blue</a:t>
              </a:r>
            </a:p>
          </p:txBody>
        </p:sp>
        <p:sp>
          <p:nvSpPr>
            <p:cNvPr id="74" name="Text Box 86"/>
            <p:cNvSpPr txBox="1"/>
            <p:nvPr userDrawn="1"/>
          </p:nvSpPr>
          <p:spPr>
            <a:xfrm>
              <a:off x="317500" y="2772095"/>
              <a:ext cx="781050" cy="138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r>
                <a:rPr lang="en-US" sz="450" dirty="0">
                  <a:solidFill>
                    <a:srgbClr val="000000"/>
                  </a:solidFill>
                  <a:latin typeface="Franklin Gothic Book"/>
                  <a:ea typeface="+mn-ea"/>
                  <a:cs typeface="+mn-cs"/>
                </a:rPr>
                <a:t>RGB: 000 055 099</a:t>
              </a:r>
            </a:p>
          </p:txBody>
        </p:sp>
      </p:grpSp>
      <p:sp>
        <p:nvSpPr>
          <p:cNvPr id="9" name="Footer Placeholder 88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89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8" name="Picture 7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7933039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0345" y="1016320"/>
            <a:ext cx="8274050" cy="363974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100014"/>
            <a:ext cx="7571422" cy="64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AF30-9760-4C85-84E3-72DEC181A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929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19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918"/>
            <a:ext cx="9144000" cy="432197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844154"/>
            <a:ext cx="4171950" cy="3456384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4154"/>
            <a:ext cx="4171950" cy="3456384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32880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4428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635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509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428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9344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8355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3627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68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38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5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0131"/>
            <a:ext cx="4040188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9953"/>
            <a:ext cx="4040188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50131"/>
            <a:ext cx="4041775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429953"/>
            <a:ext cx="4041775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831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864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89172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74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337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566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9795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3058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6756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6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918"/>
            <a:ext cx="9144000" cy="432197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218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83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ea typeface="Osaka"/>
                <a:cs typeface="Osaka"/>
              </a:defRPr>
            </a:lvl1pPr>
          </a:lstStyle>
          <a:p>
            <a:pPr>
              <a:defRPr/>
            </a:pPr>
            <a:fld id="{E070AF13-D237-448E-BABE-8F6025F8B4E3}" type="datetime1">
              <a:rPr lang="en-US" altLang="en-GB">
                <a:solidFill>
                  <a:srgbClr val="000000"/>
                </a:solidFill>
              </a:rPr>
              <a:pPr>
                <a:defRPr/>
              </a:pPr>
              <a:t>8/27/2022</a:t>
            </a:fld>
            <a:endParaRPr lang="en-US" alt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ea typeface="Osaka"/>
                <a:cs typeface="Osaka"/>
              </a:defRPr>
            </a:lvl1pPr>
          </a:lstStyle>
          <a:p>
            <a:pPr>
              <a:defRPr/>
            </a:pPr>
            <a:r>
              <a:rPr lang="en-US" altLang="en-GB">
                <a:solidFill>
                  <a:srgbClr val="000000"/>
                </a:solidFill>
              </a:rPr>
              <a:t>D Newbery Berlin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ea typeface="Osaka"/>
                <a:cs typeface="Osaka"/>
              </a:defRPr>
            </a:lvl1pPr>
          </a:lstStyle>
          <a:p>
            <a:pPr>
              <a:defRPr/>
            </a:pPr>
            <a:fld id="{16982EF0-48C3-49BE-B511-0AE36CEBBEA0}" type="slidenum">
              <a:rPr lang="en-US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935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837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524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335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1621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3789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461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46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008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86283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0021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3004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4722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6116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2330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95455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07092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9426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400"/>
            </a:lvl1pPr>
            <a:lvl2pPr marL="342868" indent="0">
              <a:buNone/>
              <a:defRPr sz="2100"/>
            </a:lvl2pPr>
            <a:lvl3pPr marL="685735" indent="0">
              <a:buNone/>
              <a:defRPr sz="1800"/>
            </a:lvl3pPr>
            <a:lvl4pPr marL="1028601" indent="0">
              <a:buNone/>
              <a:defRPr sz="1500"/>
            </a:lvl4pPr>
            <a:lvl5pPr marL="1371469" indent="0">
              <a:buNone/>
              <a:defRPr sz="1500"/>
            </a:lvl5pPr>
            <a:lvl6pPr marL="1714337" indent="0">
              <a:buNone/>
              <a:defRPr sz="1500"/>
            </a:lvl6pPr>
            <a:lvl7pPr marL="2057204" indent="0">
              <a:buNone/>
              <a:defRPr sz="1500"/>
            </a:lvl7pPr>
            <a:lvl8pPr marL="2400071" indent="0">
              <a:buNone/>
              <a:defRPr sz="1500"/>
            </a:lvl8pPr>
            <a:lvl9pPr marL="2742938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70735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60268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98354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18792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9" y="87475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47839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172400" y="4191930"/>
            <a:ext cx="9716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4316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93284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22609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/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08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7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/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3463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3" tIns="45717" rIns="91433" bIns="45717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500"/>
            </a:lvl1pPr>
            <a:lvl2pPr marL="342868" indent="0">
              <a:buNone/>
              <a:defRPr sz="1350"/>
            </a:lvl2pPr>
            <a:lvl3pPr marL="685735" indent="0">
              <a:buNone/>
              <a:defRPr sz="1200"/>
            </a:lvl3pPr>
            <a:lvl4pPr marL="1028601" indent="0">
              <a:buNone/>
              <a:defRPr sz="1050"/>
            </a:lvl4pPr>
            <a:lvl5pPr marL="1371469" indent="0">
              <a:buNone/>
              <a:defRPr sz="1050"/>
            </a:lvl5pPr>
            <a:lvl6pPr marL="1714337" indent="0">
              <a:buNone/>
              <a:defRPr sz="1050"/>
            </a:lvl6pPr>
            <a:lvl7pPr marL="2057204" indent="0">
              <a:buNone/>
              <a:defRPr sz="1050"/>
            </a:lvl7pPr>
            <a:lvl8pPr marL="2400071" indent="0">
              <a:buNone/>
              <a:defRPr sz="1050"/>
            </a:lvl8pPr>
            <a:lvl9pPr marL="2742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5563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397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128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229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9000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4611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400"/>
            </a:lvl1pPr>
            <a:lvl2pPr marL="342868" indent="0">
              <a:buNone/>
              <a:defRPr sz="2100"/>
            </a:lvl2pPr>
            <a:lvl3pPr marL="685735" indent="0">
              <a:buNone/>
              <a:defRPr sz="1800"/>
            </a:lvl3pPr>
            <a:lvl4pPr marL="1028601" indent="0">
              <a:buNone/>
              <a:defRPr sz="1500"/>
            </a:lvl4pPr>
            <a:lvl5pPr marL="1371469" indent="0">
              <a:buNone/>
              <a:defRPr sz="1500"/>
            </a:lvl5pPr>
            <a:lvl6pPr marL="1714337" indent="0">
              <a:buNone/>
              <a:defRPr sz="1500"/>
            </a:lvl6pPr>
            <a:lvl7pPr marL="2057204" indent="0">
              <a:buNone/>
              <a:defRPr sz="1500"/>
            </a:lvl7pPr>
            <a:lvl8pPr marL="2400071" indent="0">
              <a:buNone/>
              <a:defRPr sz="1500"/>
            </a:lvl8pPr>
            <a:lvl9pPr marL="2742938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6552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76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875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7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83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3" tIns="45717" rIns="91433" bIns="45717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500"/>
            </a:lvl1pPr>
            <a:lvl2pPr marL="342868" indent="0">
              <a:buNone/>
              <a:defRPr sz="1350"/>
            </a:lvl2pPr>
            <a:lvl3pPr marL="685735" indent="0">
              <a:buNone/>
              <a:defRPr sz="1200"/>
            </a:lvl3pPr>
            <a:lvl4pPr marL="1028601" indent="0">
              <a:buNone/>
              <a:defRPr sz="1050"/>
            </a:lvl4pPr>
            <a:lvl5pPr marL="1371469" indent="0">
              <a:buNone/>
              <a:defRPr sz="1050"/>
            </a:lvl5pPr>
            <a:lvl6pPr marL="1714337" indent="0">
              <a:buNone/>
              <a:defRPr sz="1050"/>
            </a:lvl6pPr>
            <a:lvl7pPr marL="2057204" indent="0">
              <a:buNone/>
              <a:defRPr sz="1050"/>
            </a:lvl7pPr>
            <a:lvl8pPr marL="2400071" indent="0">
              <a:buNone/>
              <a:defRPr sz="1050"/>
            </a:lvl8pPr>
            <a:lvl9pPr marL="2742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629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2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5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76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90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3" tIns="45717" rIns="91433" bIns="45717"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500"/>
            </a:lvl1pPr>
            <a:lvl2pPr marL="342868" indent="0">
              <a:buNone/>
              <a:defRPr sz="1350"/>
            </a:lvl2pPr>
            <a:lvl3pPr marL="685735" indent="0">
              <a:buNone/>
              <a:defRPr sz="1200"/>
            </a:lvl3pPr>
            <a:lvl4pPr marL="1028601" indent="0">
              <a:buNone/>
              <a:defRPr sz="1050"/>
            </a:lvl4pPr>
            <a:lvl5pPr marL="1371469" indent="0">
              <a:buNone/>
              <a:defRPr sz="1050"/>
            </a:lvl5pPr>
            <a:lvl6pPr marL="1714337" indent="0">
              <a:buNone/>
              <a:defRPr sz="1050"/>
            </a:lvl6pPr>
            <a:lvl7pPr marL="2057204" indent="0">
              <a:buNone/>
              <a:defRPr sz="1050"/>
            </a:lvl7pPr>
            <a:lvl8pPr marL="2400071" indent="0">
              <a:buNone/>
              <a:defRPr sz="1050"/>
            </a:lvl8pPr>
            <a:lvl9pPr marL="2742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804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400"/>
            </a:lvl1pPr>
            <a:lvl2pPr marL="342868" indent="0">
              <a:buNone/>
              <a:defRPr sz="2100"/>
            </a:lvl2pPr>
            <a:lvl3pPr marL="685735" indent="0">
              <a:buNone/>
              <a:defRPr sz="1800"/>
            </a:lvl3pPr>
            <a:lvl4pPr marL="1028601" indent="0">
              <a:buNone/>
              <a:defRPr sz="1500"/>
            </a:lvl4pPr>
            <a:lvl5pPr marL="1371469" indent="0">
              <a:buNone/>
              <a:defRPr sz="1500"/>
            </a:lvl5pPr>
            <a:lvl6pPr marL="1714337" indent="0">
              <a:buNone/>
              <a:defRPr sz="1500"/>
            </a:lvl6pPr>
            <a:lvl7pPr marL="2057204" indent="0">
              <a:buNone/>
              <a:defRPr sz="1500"/>
            </a:lvl7pPr>
            <a:lvl8pPr marL="2400071" indent="0">
              <a:buNone/>
              <a:defRPr sz="1500"/>
            </a:lvl8pPr>
            <a:lvl9pPr marL="2742938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51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6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147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44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ogo_green_emotion_k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4" y="4461274"/>
            <a:ext cx="1522412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2044112"/>
            <a:ext cx="9144000" cy="13849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Font typeface="Wingdings" pitchFamily="2" charset="2"/>
              <a:buNone/>
            </a:pPr>
            <a:endParaRPr lang="de-DE" sz="9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6970714" y="4456512"/>
            <a:ext cx="1687512" cy="519113"/>
            <a:chOff x="4391" y="3743"/>
            <a:chExt cx="1063" cy="436"/>
          </a:xfrm>
        </p:grpSpPr>
        <p:pic>
          <p:nvPicPr>
            <p:cNvPr id="5" name="Picture 14" descr="EC_FP7-coo-RGB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3821"/>
              <a:ext cx="42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EC_logo_ce-en-rvb-lr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3743"/>
              <a:ext cx="627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0938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9575" y="1343027"/>
            <a:ext cx="8229600" cy="10710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5" y="394249"/>
            <a:ext cx="2649764" cy="2308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00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7" y="3305177"/>
            <a:ext cx="10257616" cy="46166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074344"/>
            <a:ext cx="7772400" cy="23083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8" indent="0">
              <a:buNone/>
              <a:defRPr sz="1350"/>
            </a:lvl2pPr>
            <a:lvl3pPr marL="685735" indent="0">
              <a:buNone/>
              <a:defRPr sz="1200"/>
            </a:lvl3pPr>
            <a:lvl4pPr marL="1028601" indent="0">
              <a:buNone/>
              <a:defRPr sz="1050"/>
            </a:lvl4pPr>
            <a:lvl5pPr marL="1371469" indent="0">
              <a:buNone/>
              <a:defRPr sz="1050"/>
            </a:lvl5pPr>
            <a:lvl6pPr marL="1714337" indent="0">
              <a:buNone/>
              <a:defRPr sz="1050"/>
            </a:lvl6pPr>
            <a:lvl7pPr marL="2057204" indent="0">
              <a:buNone/>
              <a:defRPr sz="1050"/>
            </a:lvl7pPr>
            <a:lvl8pPr marL="2400071" indent="0">
              <a:buNone/>
              <a:defRPr sz="1050"/>
            </a:lvl8pPr>
            <a:lvl9pPr marL="2742938" indent="0">
              <a:buNone/>
              <a:defRPr sz="105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30242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9575" y="1343026"/>
            <a:ext cx="4038600" cy="17543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0575" y="1343026"/>
            <a:ext cx="4038600" cy="17543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1678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832399"/>
            <a:ext cx="3977051" cy="23083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77158"/>
            <a:ext cx="4040188" cy="55399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1523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077158"/>
            <a:ext cx="4041775" cy="55399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1523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680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00330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050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845495"/>
            <a:ext cx="3977051" cy="230832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20128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6" y="1076329"/>
            <a:ext cx="3008313" cy="161583"/>
          </a:xfrm>
        </p:spPr>
        <p:txBody>
          <a:bodyPr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963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91" y="3794674"/>
            <a:ext cx="3977051" cy="230832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69332"/>
          </a:xfrm>
        </p:spPr>
        <p:txBody>
          <a:bodyPr/>
          <a:lstStyle>
            <a:lvl1pPr marL="0" indent="0">
              <a:buNone/>
              <a:defRPr sz="2400"/>
            </a:lvl1pPr>
            <a:lvl2pPr marL="342868" indent="0">
              <a:buNone/>
              <a:defRPr sz="2100"/>
            </a:lvl2pPr>
            <a:lvl3pPr marL="685735" indent="0">
              <a:buNone/>
              <a:defRPr sz="1800"/>
            </a:lvl3pPr>
            <a:lvl4pPr marL="1028601" indent="0">
              <a:buNone/>
              <a:defRPr sz="1500"/>
            </a:lvl4pPr>
            <a:lvl5pPr marL="1371469" indent="0">
              <a:buNone/>
              <a:defRPr sz="1500"/>
            </a:lvl5pPr>
            <a:lvl6pPr marL="1714337" indent="0">
              <a:buNone/>
              <a:defRPr sz="1500"/>
            </a:lvl6pPr>
            <a:lvl7pPr marL="2057204" indent="0">
              <a:buNone/>
              <a:defRPr sz="1500"/>
            </a:lvl7pPr>
            <a:lvl8pPr marL="2400071" indent="0">
              <a:buNone/>
              <a:defRPr sz="1500"/>
            </a:lvl8pPr>
            <a:lvl9pPr marL="2742938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161583"/>
          </a:xfrm>
        </p:spPr>
        <p:txBody>
          <a:bodyPr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83272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12802" y="1343026"/>
            <a:ext cx="6426375" cy="84415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3875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8605" y="396479"/>
            <a:ext cx="230832" cy="397705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85806" y="396479"/>
            <a:ext cx="1440394" cy="1790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05335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 algn="ctr">
              <a:buNone/>
              <a:defRPr/>
            </a:lvl1pPr>
            <a:lvl2pPr marL="342868" indent="0" algn="ctr">
              <a:buNone/>
              <a:defRPr/>
            </a:lvl2pPr>
            <a:lvl3pPr marL="685735" indent="0" algn="ctr">
              <a:buNone/>
              <a:defRPr/>
            </a:lvl3pPr>
            <a:lvl4pPr marL="1028601" indent="0" algn="ctr">
              <a:buNone/>
              <a:defRPr/>
            </a:lvl4pPr>
            <a:lvl5pPr marL="1371469" indent="0" algn="ctr">
              <a:buNone/>
              <a:defRPr/>
            </a:lvl5pPr>
            <a:lvl6pPr marL="1714337" indent="0" algn="ctr">
              <a:buNone/>
              <a:defRPr/>
            </a:lvl6pPr>
            <a:lvl7pPr marL="2057204" indent="0" algn="ctr">
              <a:buNone/>
              <a:defRPr/>
            </a:lvl7pPr>
            <a:lvl8pPr marL="2400071" indent="0" algn="ctr">
              <a:buNone/>
              <a:defRPr/>
            </a:lvl8pPr>
            <a:lvl9pPr marL="274293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26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967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3" tIns="45717" rIns="91433" bIns="45717"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500"/>
            </a:lvl1pPr>
            <a:lvl2pPr marL="342868" indent="0">
              <a:buNone/>
              <a:defRPr sz="1350"/>
            </a:lvl2pPr>
            <a:lvl3pPr marL="685735" indent="0">
              <a:buNone/>
              <a:defRPr sz="1200"/>
            </a:lvl3pPr>
            <a:lvl4pPr marL="1028601" indent="0">
              <a:buNone/>
              <a:defRPr sz="1050"/>
            </a:lvl4pPr>
            <a:lvl5pPr marL="1371469" indent="0">
              <a:buNone/>
              <a:defRPr sz="1050"/>
            </a:lvl5pPr>
            <a:lvl6pPr marL="1714337" indent="0">
              <a:buNone/>
              <a:defRPr sz="1050"/>
            </a:lvl6pPr>
            <a:lvl7pPr marL="2057204" indent="0">
              <a:buNone/>
              <a:defRPr sz="1050"/>
            </a:lvl7pPr>
            <a:lvl8pPr marL="2400071" indent="0">
              <a:buNone/>
              <a:defRPr sz="1050"/>
            </a:lvl8pPr>
            <a:lvl9pPr marL="274293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449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796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3" tIns="45717" rIns="91433" bIns="45717" anchor="b"/>
          <a:lstStyle>
            <a:lvl1pPr marL="0" indent="0">
              <a:buNone/>
              <a:defRPr sz="1800" b="1"/>
            </a:lvl1pPr>
            <a:lvl2pPr marL="342868" indent="0">
              <a:buNone/>
              <a:defRPr sz="1500" b="1"/>
            </a:lvl2pPr>
            <a:lvl3pPr marL="685735" indent="0">
              <a:buNone/>
              <a:defRPr sz="1350" b="1"/>
            </a:lvl3pPr>
            <a:lvl4pPr marL="1028601" indent="0">
              <a:buNone/>
              <a:defRPr sz="1200" b="1"/>
            </a:lvl4pPr>
            <a:lvl5pPr marL="1371469" indent="0">
              <a:buNone/>
              <a:defRPr sz="1200" b="1"/>
            </a:lvl5pPr>
            <a:lvl6pPr marL="1714337" indent="0">
              <a:buNone/>
              <a:defRPr sz="1200" b="1"/>
            </a:lvl6pPr>
            <a:lvl7pPr marL="2057204" indent="0">
              <a:buNone/>
              <a:defRPr sz="1200" b="1"/>
            </a:lvl7pPr>
            <a:lvl8pPr marL="2400071" indent="0">
              <a:buNone/>
              <a:defRPr sz="1200" b="1"/>
            </a:lvl8pPr>
            <a:lvl9pPr marL="274293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791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ru-RU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49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32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50" y="87475"/>
            <a:ext cx="3008313" cy="8715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1160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5788" y="4317209"/>
            <a:ext cx="830262" cy="52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38" y="4905377"/>
            <a:ext cx="9144000" cy="253912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</p:spPr>
        <p:txBody>
          <a:bodyPr lIns="68575" tIns="34288" rIns="68575" bIns="34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  <a:latin typeface="Palatino" pitchFamily="18" charset="0"/>
                <a:ea typeface="+mn-ea"/>
                <a:cs typeface="Arial" charset="0"/>
              </a:rPr>
              <a:t>www.eprg.group.cam.ac.uk</a:t>
            </a:r>
            <a:endParaRPr lang="en-US" sz="1200" b="1">
              <a:solidFill>
                <a:srgbClr val="FFFFFF"/>
              </a:solidFill>
              <a:latin typeface="Palatino" pitchFamily="18" charset="0"/>
              <a:ea typeface="+mn-ea"/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938" y="619127"/>
            <a:ext cx="9144000" cy="54769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endParaRPr lang="uk-UA" sz="135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72450" y="4192191"/>
            <a:ext cx="97155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algn="ctr"/>
            <a:endParaRPr lang="en-GB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172450" y="4192191"/>
            <a:ext cx="97155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algn="ctr"/>
            <a:endParaRPr lang="en-GB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400"/>
            </a:lvl1pPr>
            <a:lvl2pPr marL="342868" indent="0">
              <a:buNone/>
              <a:defRPr sz="2100"/>
            </a:lvl2pPr>
            <a:lvl3pPr marL="685735" indent="0">
              <a:buNone/>
              <a:defRPr sz="1800"/>
            </a:lvl3pPr>
            <a:lvl4pPr marL="1028601" indent="0">
              <a:buNone/>
              <a:defRPr sz="1500"/>
            </a:lvl4pPr>
            <a:lvl5pPr marL="1371469" indent="0">
              <a:buNone/>
              <a:defRPr sz="1500"/>
            </a:lvl5pPr>
            <a:lvl6pPr marL="1714337" indent="0">
              <a:buNone/>
              <a:defRPr sz="1500"/>
            </a:lvl6pPr>
            <a:lvl7pPr marL="2057204" indent="0">
              <a:buNone/>
              <a:defRPr sz="1500"/>
            </a:lvl7pPr>
            <a:lvl8pPr marL="2400071" indent="0">
              <a:buNone/>
              <a:defRPr sz="1500"/>
            </a:lvl8pPr>
            <a:lvl9pPr marL="2742938" indent="0">
              <a:buNone/>
              <a:defRPr sz="15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980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374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3" tIns="45717" rIns="91433" bIns="45717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358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/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0" y="365762"/>
            <a:ext cx="9144000" cy="147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1386486" y="418624"/>
            <a:ext cx="4816426" cy="1067060"/>
          </a:xfrm>
        </p:spPr>
        <p:txBody>
          <a:bodyPr lIns="126315" tIns="126315" rIns="126315" bIns="126315"/>
          <a:lstStyle>
            <a:lvl1pPr algn="l">
              <a:defRPr sz="1875" baseline="0">
                <a:solidFill>
                  <a:schemeClr val="dk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386486" y="1549978"/>
            <a:ext cx="4816426" cy="236156"/>
          </a:xfrm>
          <a:prstGeom prst="rect">
            <a:avLst/>
          </a:prstGeom>
        </p:spPr>
        <p:txBody>
          <a:bodyPr lIns="126315" tIns="0" rIns="126315" bIns="0" anchor="ctr" anchorCtr="0">
            <a:noAutofit/>
          </a:bodyPr>
          <a:lstStyle>
            <a:lvl1pPr marL="0" indent="0" algn="l">
              <a:buNone/>
              <a:defRPr sz="975" b="0" i="1" baseline="0">
                <a:solidFill>
                  <a:schemeClr val="dk2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Rectangle 4"/>
          <p:cNvSpPr/>
          <p:nvPr/>
        </p:nvSpPr>
        <p:spPr>
          <a:xfrm>
            <a:off x="0" y="4588627"/>
            <a:ext cx="9144000" cy="55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6490" y="4650971"/>
            <a:ext cx="1947885" cy="423285"/>
          </a:xfrm>
        </p:spPr>
        <p:txBody>
          <a:bodyPr lIns="126315" rIns="126315" anchor="ctr">
            <a:noAutofit/>
          </a:bodyPr>
          <a:lstStyle>
            <a:lvl1pPr marL="0" indent="0">
              <a:buNone/>
              <a:defRPr sz="112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794702" y="4650971"/>
            <a:ext cx="1949781" cy="423285"/>
          </a:xfrm>
          <a:prstGeom prst="rect">
            <a:avLst/>
          </a:prstGeom>
        </p:spPr>
        <p:txBody>
          <a:bodyPr lIns="126315" rIns="126315" anchor="ctr" anchorCtr="0"/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client logo here</a:t>
            </a:r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01" y="518709"/>
            <a:ext cx="1935877" cy="291515"/>
          </a:xfrm>
          <a:prstGeom prst="rect">
            <a:avLst/>
          </a:prstGeom>
        </p:spPr>
      </p:pic>
      <p:sp>
        <p:nvSpPr>
          <p:cNvPr id="26" name="Rectangle 8"/>
          <p:cNvSpPr/>
          <p:nvPr userDrawn="1"/>
        </p:nvSpPr>
        <p:spPr>
          <a:xfrm>
            <a:off x="110579" y="418628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27" name="Rectangle 9"/>
          <p:cNvSpPr/>
          <p:nvPr userDrawn="1"/>
        </p:nvSpPr>
        <p:spPr>
          <a:xfrm>
            <a:off x="1044636" y="418628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0"/>
            <a:ext cx="914400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718023" y="480103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ct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62487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4454" y="1615723"/>
            <a:ext cx="7648797" cy="1367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0" rIns="63158" bIns="0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1383718" y="1615724"/>
            <a:ext cx="7649533" cy="1365885"/>
          </a:xfrm>
          <a:prstGeom prst="rect">
            <a:avLst/>
          </a:prstGeom>
        </p:spPr>
        <p:txBody>
          <a:bodyPr vert="horz" lIns="126315" tIns="126315" rIns="126315" bIns="126315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384454" y="2571751"/>
            <a:ext cx="7648797" cy="411480"/>
          </a:xfrm>
          <a:prstGeom prst="rect">
            <a:avLst/>
          </a:prstGeom>
        </p:spPr>
        <p:txBody>
          <a:bodyPr lIns="126315" tIns="126315" rIns="126315" bIns="126315" anchor="ctr" anchorCtr="0">
            <a:noAutofit/>
          </a:bodyPr>
          <a:lstStyle>
            <a:lvl1pPr marL="0" indent="0" algn="l">
              <a:buNone/>
              <a:defRPr sz="975" b="0" i="1" baseline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86492" y="4620970"/>
            <a:ext cx="1701209" cy="150452"/>
          </a:xfrm>
        </p:spPr>
        <p:txBody>
          <a:bodyPr lIns="84210" rIns="0" anchor="b" anchorCtr="0"/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date</a:t>
            </a:r>
            <a:endParaRPr lang="en-US" sz="825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6259" y="4346690"/>
            <a:ext cx="1947885" cy="423949"/>
          </a:xfrm>
        </p:spPr>
        <p:txBody>
          <a:bodyPr lIns="42105" rIns="0" anchor="b" anchorCtr="0"/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 client logo here</a:t>
            </a:r>
            <a:endParaRPr lang="en-US" sz="825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Rectangle 8"/>
          <p:cNvSpPr/>
          <p:nvPr userDrawn="1"/>
        </p:nvSpPr>
        <p:spPr>
          <a:xfrm>
            <a:off x="110579" y="1615724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20" name="Rectangle 9"/>
          <p:cNvSpPr/>
          <p:nvPr userDrawn="1"/>
        </p:nvSpPr>
        <p:spPr>
          <a:xfrm>
            <a:off x="1044636" y="1615724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8212" y="4597752"/>
            <a:ext cx="1707956" cy="1663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Click to add footer</a:t>
            </a:r>
          </a:p>
        </p:txBody>
      </p:sp>
      <p:pic>
        <p:nvPicPr>
          <p:cNvPr id="16" name="Picture 1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98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60091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 w/o Image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4454" y="1615723"/>
            <a:ext cx="7648797" cy="1367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0" rIns="63158" bIns="0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ctrTitle" hasCustomPrompt="1"/>
          </p:nvPr>
        </p:nvSpPr>
        <p:spPr>
          <a:xfrm>
            <a:off x="1383718" y="1615724"/>
            <a:ext cx="7649533" cy="1365885"/>
          </a:xfrm>
          <a:prstGeom prst="rect">
            <a:avLst/>
          </a:prstGeom>
        </p:spPr>
        <p:txBody>
          <a:bodyPr vert="horz" lIns="126315" tIns="126315" rIns="126315" bIns="126315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1384454" y="2571751"/>
            <a:ext cx="7648797" cy="411480"/>
          </a:xfrm>
          <a:prstGeom prst="rect">
            <a:avLst/>
          </a:prstGeom>
        </p:spPr>
        <p:txBody>
          <a:bodyPr lIns="126315" tIns="126315" rIns="126315" bIns="126315" anchor="ctr" anchorCtr="0">
            <a:noAutofit/>
          </a:bodyPr>
          <a:lstStyle>
            <a:lvl1pPr marL="0" indent="0" algn="l">
              <a:buNone/>
              <a:defRPr sz="975" b="0" i="1" baseline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86492" y="4620970"/>
            <a:ext cx="1701209" cy="150452"/>
          </a:xfrm>
        </p:spPr>
        <p:txBody>
          <a:bodyPr lIns="84210" rIns="0" anchor="b" anchorCtr="0"/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ts val="1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date</a:t>
            </a:r>
            <a:endParaRPr lang="en-US" sz="825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Rectangle 6"/>
          <p:cNvSpPr/>
          <p:nvPr userDrawn="1"/>
        </p:nvSpPr>
        <p:spPr>
          <a:xfrm>
            <a:off x="110579" y="1615724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9" name="Rectangle 7"/>
          <p:cNvSpPr/>
          <p:nvPr userDrawn="1"/>
        </p:nvSpPr>
        <p:spPr>
          <a:xfrm>
            <a:off x="1044636" y="1615724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6968212" y="4597752"/>
            <a:ext cx="1707956" cy="1663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1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0102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1385193" y="1615724"/>
            <a:ext cx="5413539" cy="1365885"/>
          </a:xfrm>
          <a:prstGeom prst="rect">
            <a:avLst/>
          </a:prstGeom>
          <a:solidFill>
            <a:srgbClr val="298DC1"/>
          </a:solidFill>
          <a:ln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4" tIns="51474" rIns="51474" bIns="51474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383712" y="1615724"/>
            <a:ext cx="5413412" cy="1365885"/>
          </a:xfrm>
          <a:prstGeom prst="rect">
            <a:avLst/>
          </a:prstGeom>
        </p:spPr>
        <p:txBody>
          <a:bodyPr vert="horz" lIns="126315" tIns="126315" rIns="126315" bIns="126315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93170" y="1616872"/>
            <a:ext cx="2140074" cy="13668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Rectangle 5"/>
          <p:cNvSpPr/>
          <p:nvPr userDrawn="1"/>
        </p:nvSpPr>
        <p:spPr>
          <a:xfrm>
            <a:off x="110579" y="1615724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5" name="Rectangle 6"/>
          <p:cNvSpPr/>
          <p:nvPr userDrawn="1"/>
        </p:nvSpPr>
        <p:spPr>
          <a:xfrm>
            <a:off x="1044636" y="1615724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6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86245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4454" y="1615723"/>
            <a:ext cx="7648797" cy="1367510"/>
          </a:xfrm>
          <a:prstGeom prst="rect">
            <a:avLst/>
          </a:prstGeom>
          <a:solidFill>
            <a:srgbClr val="29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79" rIns="0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383718" y="1615724"/>
            <a:ext cx="7649533" cy="1365885"/>
          </a:xfrm>
          <a:prstGeom prst="rect">
            <a:avLst/>
          </a:prstGeom>
        </p:spPr>
        <p:txBody>
          <a:bodyPr vert="horz" lIns="126315" tIns="126315" rIns="126315" bIns="126315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4"/>
          <p:cNvSpPr/>
          <p:nvPr userDrawn="1"/>
        </p:nvSpPr>
        <p:spPr>
          <a:xfrm>
            <a:off x="110579" y="1615724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1044636" y="1615724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6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77255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4454" y="1615723"/>
            <a:ext cx="7648797" cy="1367510"/>
          </a:xfrm>
          <a:prstGeom prst="rect">
            <a:avLst/>
          </a:prstGeom>
          <a:solidFill>
            <a:srgbClr val="29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79" rIns="0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 noChangeAspect="1"/>
          </p:cNvSpPr>
          <p:nvPr>
            <p:ph type="title" hasCustomPrompt="1"/>
          </p:nvPr>
        </p:nvSpPr>
        <p:spPr>
          <a:xfrm>
            <a:off x="1383718" y="1615724"/>
            <a:ext cx="7649533" cy="1365885"/>
          </a:xfrm>
          <a:prstGeom prst="rect">
            <a:avLst/>
          </a:prstGeom>
        </p:spPr>
        <p:txBody>
          <a:bodyPr vert="horz" lIns="126315" tIns="126315" rIns="126315" bIns="126315" rtlCol="0" anchor="ctr" anchorCtr="0">
            <a:noAutofit/>
          </a:bodyPr>
          <a:lstStyle>
            <a:lvl1pPr>
              <a:defRPr sz="18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4"/>
          <p:cNvSpPr/>
          <p:nvPr userDrawn="1"/>
        </p:nvSpPr>
        <p:spPr>
          <a:xfrm>
            <a:off x="110579" y="1615724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1044636" y="1615724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6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22970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itical Thinking at the Critical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 userDrawn="1"/>
        </p:nvSpPr>
        <p:spPr>
          <a:xfrm>
            <a:off x="1383718" y="1615724"/>
            <a:ext cx="7649533" cy="1365885"/>
          </a:xfrm>
          <a:prstGeom prst="rect">
            <a:avLst/>
          </a:prstGeom>
          <a:solidFill>
            <a:srgbClr val="298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79" rIns="0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" name="Text Box 2"/>
          <p:cNvSpPr txBox="1"/>
          <p:nvPr userDrawn="1"/>
        </p:nvSpPr>
        <p:spPr>
          <a:xfrm>
            <a:off x="1383718" y="1615724"/>
            <a:ext cx="7649533" cy="1365885"/>
          </a:xfrm>
          <a:prstGeom prst="rect">
            <a:avLst/>
          </a:prstGeom>
          <a:noFill/>
          <a:ln>
            <a:noFill/>
          </a:ln>
        </p:spPr>
        <p:txBody>
          <a:bodyPr wrap="square" lIns="94736" tIns="94736" rIns="94736" bIns="94736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1875" dirty="0">
                <a:solidFill>
                  <a:srgbClr val="FFFFFF"/>
                </a:solidFill>
                <a:latin typeface="Franklin Gothic Book"/>
                <a:ea typeface="+mn-ea"/>
                <a:cs typeface="+mn-cs"/>
              </a:rPr>
              <a:t>Critical Thinking at the Critical Time ™</a:t>
            </a:r>
          </a:p>
        </p:txBody>
      </p:sp>
      <p:sp>
        <p:nvSpPr>
          <p:cNvPr id="8" name="Rectangle 4"/>
          <p:cNvSpPr/>
          <p:nvPr userDrawn="1"/>
        </p:nvSpPr>
        <p:spPr>
          <a:xfrm>
            <a:off x="110579" y="1615724"/>
            <a:ext cx="857274" cy="136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1044636" y="1615724"/>
            <a:ext cx="263041" cy="136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6" y="200676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917603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7348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56766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Rectangle 2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949296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7" y="961163"/>
            <a:ext cx="8204791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694007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3"/>
            <a:ext cx="717107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3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898696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961163"/>
            <a:ext cx="4016744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54698" y="961163"/>
            <a:ext cx="4016744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5867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3"/>
            <a:ext cx="349693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74512" y="961163"/>
            <a:ext cx="349693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/>
        </p:nvSpPr>
        <p:spPr>
          <a:xfrm>
            <a:off x="109109" y="883364"/>
            <a:ext cx="1198567" cy="3703319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1551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8" y="961163"/>
            <a:ext cx="2620689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258649" y="961163"/>
            <a:ext cx="2620689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50759" y="961163"/>
            <a:ext cx="2620689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70235" y="4829508"/>
            <a:ext cx="1701209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31423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3"/>
            <a:ext cx="2276076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47751" y="961163"/>
            <a:ext cx="2276076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5366" y="961162"/>
            <a:ext cx="2276076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3999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7" y="961160"/>
            <a:ext cx="8204791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657" y="2805545"/>
            <a:ext cx="8204791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7571296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0"/>
            <a:ext cx="717107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00372" y="2805545"/>
            <a:ext cx="717107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971998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6657" y="961163"/>
            <a:ext cx="2677751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15823" y="961163"/>
            <a:ext cx="535562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663759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Chart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00378" y="961163"/>
            <a:ext cx="2398233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69913" y="961163"/>
            <a:ext cx="4601535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4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52687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eft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6651" y="961163"/>
            <a:ext cx="4016744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54698" y="961160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54698" y="2805545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69635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eft Combined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00378" y="961163"/>
            <a:ext cx="3493977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174512" y="961160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174512" y="2805545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Click to add footer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221352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Right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6651" y="961160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6651" y="2805545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54698" y="961163"/>
            <a:ext cx="4016744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0954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Right Combined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2" y="961160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500372" y="2805545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174512" y="961163"/>
            <a:ext cx="3496930" cy="36281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5"/>
          <p:cNvSpPr/>
          <p:nvPr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497186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961160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54698" y="961160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2805545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654698" y="2805545"/>
            <a:ext cx="4016744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10919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8" y="961160"/>
            <a:ext cx="3493977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174512" y="961160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500378" y="2805545"/>
            <a:ext cx="3493977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174512" y="2805545"/>
            <a:ext cx="3496930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6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5429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8" y="961160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258649" y="961160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50759" y="961160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658" y="2805545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258649" y="2805545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50759" y="2805545"/>
            <a:ext cx="2620689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02821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 w/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0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47751" y="961160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95366" y="961160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2" y="2805545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947751" y="2805545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395366" y="2805545"/>
            <a:ext cx="2276076" cy="17837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8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87758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500372" y="961162"/>
            <a:ext cx="844698" cy="753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480935" y="961162"/>
            <a:ext cx="2717209" cy="372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80935" y="1333500"/>
            <a:ext cx="2717209" cy="126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480935" y="1460443"/>
            <a:ext cx="2717209" cy="126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480935" y="1587388"/>
            <a:ext cx="2717209" cy="1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500372" y="1896341"/>
            <a:ext cx="7171070" cy="2692977"/>
          </a:xfrm>
          <a:prstGeom prst="rect">
            <a:avLst/>
          </a:prstGeom>
        </p:spPr>
        <p:txBody>
          <a:bodyPr lIns="0" tIns="0" rIns="0" bIns="0" numCol="2" spcCol="168421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24" name="Text Box 10"/>
          <p:cNvSpPr txBox="1"/>
          <p:nvPr userDrawn="1"/>
        </p:nvSpPr>
        <p:spPr>
          <a:xfrm>
            <a:off x="1500378" y="1710174"/>
            <a:ext cx="838791" cy="1818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900" dirty="0">
                <a:solidFill>
                  <a:srgbClr val="298DC1"/>
                </a:solidFill>
                <a:latin typeface="Franklin Gothic Demi" pitchFamily="34" charset="0"/>
                <a:ea typeface="+mn-ea"/>
                <a:cs typeface="+mn-cs"/>
              </a:rPr>
              <a:t>About</a:t>
            </a:r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11078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500374" y="961162"/>
            <a:ext cx="2717209" cy="3723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500374" y="1333500"/>
            <a:ext cx="2717209" cy="126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500374" y="1460443"/>
            <a:ext cx="2717209" cy="126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00374" y="1587388"/>
            <a:ext cx="2717209" cy="1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00374" y="1896342"/>
            <a:ext cx="7173450" cy="2694400"/>
          </a:xfrm>
          <a:prstGeom prst="rect">
            <a:avLst/>
          </a:prstGeom>
        </p:spPr>
        <p:txBody>
          <a:bodyPr lIns="0" tIns="0" rIns="0" bIns="0" numCol="2" spcCol="168421">
            <a:noAutofit/>
          </a:bodyPr>
          <a:lstStyle>
            <a:lvl1pPr marL="0" indent="0">
              <a:buNone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6" name="Rectangle 7"/>
          <p:cNvSpPr/>
          <p:nvPr userDrawn="1"/>
        </p:nvSpPr>
        <p:spPr>
          <a:xfrm>
            <a:off x="109109" y="883361"/>
            <a:ext cx="1198567" cy="3703320"/>
          </a:xfrm>
          <a:prstGeom prst="rect">
            <a:avLst/>
          </a:prstGeom>
          <a:solidFill>
            <a:srgbClr val="DF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9110" y="883361"/>
            <a:ext cx="1198567" cy="3703320"/>
          </a:xfrm>
          <a:prstGeom prst="rect">
            <a:avLst/>
          </a:prstGeom>
        </p:spPr>
        <p:txBody>
          <a:bodyPr wrap="square" lIns="67368" tIns="227368" rIns="67368" bIns="0" anchor="t">
            <a:noAutofit/>
          </a:bodyPr>
          <a:lstStyle>
            <a:lvl1pPr marL="0" indent="0">
              <a:buNone/>
              <a:defRPr sz="600"/>
            </a:lvl1pPr>
          </a:lstStyle>
          <a:p>
            <a:r>
              <a:rPr lang="en-US" dirty="0"/>
              <a:t>Click to add key message</a:t>
            </a:r>
          </a:p>
        </p:txBody>
      </p:sp>
      <p:sp>
        <p:nvSpPr>
          <p:cNvPr id="18" name="Text Box 9"/>
          <p:cNvSpPr txBox="1"/>
          <p:nvPr userDrawn="1"/>
        </p:nvSpPr>
        <p:spPr>
          <a:xfrm>
            <a:off x="1500378" y="1710174"/>
            <a:ext cx="838791" cy="1818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 sz="900" dirty="0">
                <a:solidFill>
                  <a:srgbClr val="298DC1"/>
                </a:solidFill>
                <a:latin typeface="Franklin Gothic Demi" pitchFamily="34" charset="0"/>
                <a:ea typeface="+mn-ea"/>
                <a:cs typeface="+mn-cs"/>
              </a:rPr>
              <a:t>About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129238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500372" y="961163"/>
            <a:ext cx="7171070" cy="3628159"/>
          </a:xfrm>
          <a:prstGeom prst="rect">
            <a:avLst/>
          </a:prstGeom>
        </p:spPr>
        <p:txBody>
          <a:bodyPr lIns="0" tIns="0" rIns="0" bIns="0" numCol="2" spcCol="168421">
            <a:noAutofit/>
          </a:bodyPr>
          <a:lstStyle>
            <a:lvl1pPr marL="0" indent="0">
              <a:buNone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023029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651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22325" y="961160"/>
            <a:ext cx="3361070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2325" y="1177640"/>
            <a:ext cx="3361070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466651" y="1485035"/>
            <a:ext cx="4016744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4131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84193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2706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466651" y="2026229"/>
            <a:ext cx="4016744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2095501"/>
            <a:ext cx="4016744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4654698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5310372" y="961160"/>
            <a:ext cx="3361070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5310372" y="1177640"/>
            <a:ext cx="3361070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35" name="Line 14"/>
          <p:cNvCxnSpPr/>
          <p:nvPr userDrawn="1"/>
        </p:nvCxnSpPr>
        <p:spPr>
          <a:xfrm>
            <a:off x="4654698" y="1485035"/>
            <a:ext cx="4016744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4654698" y="154131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4654698" y="1684193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4654698" y="182706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36" name="Line 18"/>
          <p:cNvCxnSpPr/>
          <p:nvPr userDrawn="1"/>
        </p:nvCxnSpPr>
        <p:spPr>
          <a:xfrm>
            <a:off x="4654698" y="2026229"/>
            <a:ext cx="4016744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4654698" y="2095501"/>
            <a:ext cx="4016744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723004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0"/>
            <a:ext cx="4016744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177639"/>
            <a:ext cx="4016744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6" name="Line 4"/>
          <p:cNvCxnSpPr/>
          <p:nvPr userDrawn="1"/>
        </p:nvCxnSpPr>
        <p:spPr>
          <a:xfrm>
            <a:off x="466651" y="1485035"/>
            <a:ext cx="4016744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4131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84193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2706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7" name="Line 8"/>
          <p:cNvCxnSpPr/>
          <p:nvPr userDrawn="1"/>
        </p:nvCxnSpPr>
        <p:spPr>
          <a:xfrm>
            <a:off x="466651" y="2026229"/>
            <a:ext cx="4016744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2095501"/>
            <a:ext cx="4016744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4654698" y="961160"/>
            <a:ext cx="4016744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4654698" y="1177639"/>
            <a:ext cx="4016744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34" name="Line 12"/>
          <p:cNvCxnSpPr/>
          <p:nvPr userDrawn="1"/>
        </p:nvCxnSpPr>
        <p:spPr>
          <a:xfrm>
            <a:off x="4654698" y="1485035"/>
            <a:ext cx="4016744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4654698" y="154131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654698" y="1684193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4654698" y="1827068"/>
            <a:ext cx="4016744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35" name="Line 16"/>
          <p:cNvCxnSpPr/>
          <p:nvPr userDrawn="1"/>
        </p:nvCxnSpPr>
        <p:spPr>
          <a:xfrm>
            <a:off x="4654698" y="2026229"/>
            <a:ext cx="4016744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4654698" y="2095501"/>
            <a:ext cx="4016744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3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1387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2400"/>
            </a:lvl1pPr>
            <a:lvl2pPr marL="342868" indent="0">
              <a:buNone/>
              <a:defRPr sz="2100"/>
            </a:lvl2pPr>
            <a:lvl3pPr marL="685735" indent="0">
              <a:buNone/>
              <a:defRPr sz="1800"/>
            </a:lvl3pPr>
            <a:lvl4pPr marL="1028601" indent="0">
              <a:buNone/>
              <a:defRPr sz="1500"/>
            </a:lvl4pPr>
            <a:lvl5pPr marL="1371469" indent="0">
              <a:buNone/>
              <a:defRPr sz="1500"/>
            </a:lvl5pPr>
            <a:lvl6pPr marL="1714337" indent="0">
              <a:buNone/>
              <a:defRPr sz="1500"/>
            </a:lvl6pPr>
            <a:lvl7pPr marL="2057204" indent="0">
              <a:buNone/>
              <a:defRPr sz="1500"/>
            </a:lvl7pPr>
            <a:lvl8pPr marL="2400071" indent="0">
              <a:buNone/>
              <a:defRPr sz="1500"/>
            </a:lvl8pPr>
            <a:lvl9pPr marL="2742938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050"/>
            </a:lvl1pPr>
            <a:lvl2pPr marL="342868" indent="0">
              <a:buNone/>
              <a:defRPr sz="900"/>
            </a:lvl2pPr>
            <a:lvl3pPr marL="685735" indent="0">
              <a:buNone/>
              <a:defRPr sz="750"/>
            </a:lvl3pPr>
            <a:lvl4pPr marL="1028601" indent="0">
              <a:buNone/>
              <a:defRPr sz="675"/>
            </a:lvl4pPr>
            <a:lvl5pPr marL="1371469" indent="0">
              <a:buNone/>
              <a:defRPr sz="675"/>
            </a:lvl5pPr>
            <a:lvl6pPr marL="1714337" indent="0">
              <a:buNone/>
              <a:defRPr sz="675"/>
            </a:lvl6pPr>
            <a:lvl7pPr marL="2057204" indent="0">
              <a:buNone/>
              <a:defRPr sz="675"/>
            </a:lvl7pPr>
            <a:lvl8pPr marL="2400071" indent="0">
              <a:buNone/>
              <a:defRPr sz="675"/>
            </a:lvl8pPr>
            <a:lvl9pPr marL="274293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651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22330" y="961160"/>
            <a:ext cx="1973245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2330" y="1177640"/>
            <a:ext cx="1973245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466658" y="1485035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9" y="154131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9" y="1684193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9" y="182706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466659" y="2026229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8" y="2095501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56713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3912394" y="961160"/>
            <a:ext cx="1973245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912394" y="1177640"/>
            <a:ext cx="1973245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4"/>
          <p:cNvCxnSpPr/>
          <p:nvPr userDrawn="1"/>
        </p:nvCxnSpPr>
        <p:spPr>
          <a:xfrm>
            <a:off x="3256720" y="1485035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3256720" y="154131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56720" y="1684193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256720" y="182706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8"/>
          <p:cNvCxnSpPr/>
          <p:nvPr userDrawn="1"/>
        </p:nvCxnSpPr>
        <p:spPr>
          <a:xfrm>
            <a:off x="3256720" y="2026229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3256720" y="2095501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6046776" y="96013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6702454" y="960137"/>
            <a:ext cx="1973245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6702454" y="1176616"/>
            <a:ext cx="1973245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54" name="Line 23"/>
          <p:cNvCxnSpPr/>
          <p:nvPr userDrawn="1"/>
        </p:nvCxnSpPr>
        <p:spPr>
          <a:xfrm>
            <a:off x="6046781" y="1484012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4"/>
          <p:cNvSpPr>
            <a:spLocks noGrp="1"/>
          </p:cNvSpPr>
          <p:nvPr>
            <p:ph type="body" sz="quarter" idx="40" hasCustomPrompt="1"/>
          </p:nvPr>
        </p:nvSpPr>
        <p:spPr>
          <a:xfrm>
            <a:off x="6046781" y="1540295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6046781" y="1683170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6046781" y="1826045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7"/>
          <p:cNvCxnSpPr/>
          <p:nvPr userDrawn="1"/>
        </p:nvCxnSpPr>
        <p:spPr>
          <a:xfrm>
            <a:off x="6046781" y="2025206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8"/>
          <p:cNvSpPr>
            <a:spLocks noGrp="1"/>
          </p:cNvSpPr>
          <p:nvPr>
            <p:ph type="body" sz="quarter" idx="43" hasCustomPrompt="1"/>
          </p:nvPr>
        </p:nvSpPr>
        <p:spPr>
          <a:xfrm>
            <a:off x="6046781" y="2094478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" name="Picture 3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78814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8" y="961160"/>
            <a:ext cx="262466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8" y="1177640"/>
            <a:ext cx="262466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4"/>
          <p:cNvCxnSpPr/>
          <p:nvPr userDrawn="1"/>
        </p:nvCxnSpPr>
        <p:spPr>
          <a:xfrm>
            <a:off x="466658" y="1485035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8" y="154131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9" y="1684193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9" y="182706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8"/>
          <p:cNvCxnSpPr/>
          <p:nvPr userDrawn="1"/>
        </p:nvCxnSpPr>
        <p:spPr>
          <a:xfrm>
            <a:off x="466659" y="2026229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8" y="2095501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3256720" y="961160"/>
            <a:ext cx="262466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3256720" y="1177640"/>
            <a:ext cx="262466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2"/>
          <p:cNvCxnSpPr/>
          <p:nvPr userDrawn="1"/>
        </p:nvCxnSpPr>
        <p:spPr>
          <a:xfrm>
            <a:off x="3256720" y="1485035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256720" y="154131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3256720" y="1684193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3256720" y="1827068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6"/>
          <p:cNvCxnSpPr/>
          <p:nvPr userDrawn="1"/>
        </p:nvCxnSpPr>
        <p:spPr>
          <a:xfrm>
            <a:off x="3256720" y="2026229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3256720" y="2095501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6046781" y="960137"/>
            <a:ext cx="262466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1275" dirty="0"/>
              <a:t>Click to add name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6046781" y="1176616"/>
            <a:ext cx="262466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54" name="Line 20"/>
          <p:cNvCxnSpPr/>
          <p:nvPr userDrawn="1"/>
        </p:nvCxnSpPr>
        <p:spPr>
          <a:xfrm>
            <a:off x="6046781" y="1484012"/>
            <a:ext cx="2624667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046781" y="1540295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6046781" y="1683170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6046781" y="1826045"/>
            <a:ext cx="2624667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4"/>
          <p:cNvCxnSpPr/>
          <p:nvPr userDrawn="1"/>
        </p:nvCxnSpPr>
        <p:spPr>
          <a:xfrm>
            <a:off x="6046781" y="2025206"/>
            <a:ext cx="2624667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6046781" y="2094478"/>
            <a:ext cx="2624667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3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27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5" name="Picture 3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888251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6651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22332" y="961160"/>
            <a:ext cx="127147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22332" y="1177640"/>
            <a:ext cx="127147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5"/>
          <p:cNvCxnSpPr/>
          <p:nvPr userDrawn="1"/>
        </p:nvCxnSpPr>
        <p:spPr>
          <a:xfrm>
            <a:off x="466651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4131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2" y="1684193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2" y="182706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9"/>
          <p:cNvCxnSpPr/>
          <p:nvPr userDrawn="1"/>
        </p:nvCxnSpPr>
        <p:spPr>
          <a:xfrm>
            <a:off x="466652" y="2026229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2095501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559198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3214818" y="961160"/>
            <a:ext cx="127147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14818" y="1177640"/>
            <a:ext cx="127147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4"/>
          <p:cNvCxnSpPr/>
          <p:nvPr userDrawn="1"/>
        </p:nvCxnSpPr>
        <p:spPr>
          <a:xfrm>
            <a:off x="2559198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2559198" y="154131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559198" y="1684193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559198" y="182706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8"/>
          <p:cNvCxnSpPr/>
          <p:nvPr userDrawn="1"/>
        </p:nvCxnSpPr>
        <p:spPr>
          <a:xfrm>
            <a:off x="2559198" y="2026229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2559198" y="2095501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54" name="Line 20"/>
          <p:cNvCxnSpPr/>
          <p:nvPr userDrawn="1"/>
        </p:nvCxnSpPr>
        <p:spPr>
          <a:xfrm>
            <a:off x="4651745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4651745" y="154029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4651745" y="1683170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651745" y="182604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4"/>
          <p:cNvCxnSpPr/>
          <p:nvPr userDrawn="1"/>
        </p:nvCxnSpPr>
        <p:spPr>
          <a:xfrm>
            <a:off x="4651745" y="2025206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4651745" y="2094478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35" name="Line 26"/>
          <p:cNvCxnSpPr/>
          <p:nvPr userDrawn="1"/>
        </p:nvCxnSpPr>
        <p:spPr>
          <a:xfrm>
            <a:off x="6744292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7"/>
          <p:cNvSpPr>
            <a:spLocks noGrp="1"/>
          </p:cNvSpPr>
          <p:nvPr>
            <p:ph type="body" sz="quarter" idx="44" hasCustomPrompt="1"/>
          </p:nvPr>
        </p:nvSpPr>
        <p:spPr>
          <a:xfrm>
            <a:off x="6744292" y="154029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45" hasCustomPrompt="1"/>
          </p:nvPr>
        </p:nvSpPr>
        <p:spPr>
          <a:xfrm>
            <a:off x="6744292" y="1683170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0" name="Text Placeholder 29"/>
          <p:cNvSpPr>
            <a:spLocks noGrp="1"/>
          </p:cNvSpPr>
          <p:nvPr>
            <p:ph type="body" sz="quarter" idx="46" hasCustomPrompt="1"/>
          </p:nvPr>
        </p:nvSpPr>
        <p:spPr>
          <a:xfrm>
            <a:off x="6744292" y="182604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1" name="Line 30"/>
          <p:cNvCxnSpPr/>
          <p:nvPr userDrawn="1"/>
        </p:nvCxnSpPr>
        <p:spPr>
          <a:xfrm>
            <a:off x="6744292" y="2025206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31"/>
          <p:cNvSpPr>
            <a:spLocks noGrp="1"/>
          </p:cNvSpPr>
          <p:nvPr>
            <p:ph type="body" sz="quarter" idx="47" hasCustomPrompt="1"/>
          </p:nvPr>
        </p:nvSpPr>
        <p:spPr>
          <a:xfrm>
            <a:off x="6744292" y="2094478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7" name="Text Placeholder 32"/>
          <p:cNvSpPr>
            <a:spLocks noGrp="1"/>
          </p:cNvSpPr>
          <p:nvPr>
            <p:ph type="body" sz="quarter" idx="48" hasCustomPrompt="1"/>
          </p:nvPr>
        </p:nvSpPr>
        <p:spPr>
          <a:xfrm>
            <a:off x="4651745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" name="Text Placeholder 33"/>
          <p:cNvSpPr>
            <a:spLocks noGrp="1"/>
          </p:cNvSpPr>
          <p:nvPr>
            <p:ph type="body" sz="quarter" idx="49" hasCustomPrompt="1"/>
          </p:nvPr>
        </p:nvSpPr>
        <p:spPr>
          <a:xfrm>
            <a:off x="5307426" y="961160"/>
            <a:ext cx="127147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57" name="Text Placeholder 34"/>
          <p:cNvSpPr>
            <a:spLocks noGrp="1"/>
          </p:cNvSpPr>
          <p:nvPr>
            <p:ph type="body" sz="quarter" idx="50" hasCustomPrompt="1"/>
          </p:nvPr>
        </p:nvSpPr>
        <p:spPr>
          <a:xfrm>
            <a:off x="5307426" y="1177640"/>
            <a:ext cx="127147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61" name="Text Placeholder 35"/>
          <p:cNvSpPr>
            <a:spLocks noGrp="1"/>
          </p:cNvSpPr>
          <p:nvPr>
            <p:ph type="body" sz="quarter" idx="51" hasCustomPrompt="1"/>
          </p:nvPr>
        </p:nvSpPr>
        <p:spPr>
          <a:xfrm>
            <a:off x="6744292" y="961159"/>
            <a:ext cx="543442" cy="493568"/>
          </a:xfrm>
          <a:prstGeom prst="rect">
            <a:avLst/>
          </a:prstGeom>
        </p:spPr>
        <p:txBody>
          <a:bodyPr>
            <a:noAutofit/>
          </a:bodyPr>
          <a:lstStyle>
            <a:lvl1pPr marL="255895" indent="0"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2" name="Text Placeholder 36"/>
          <p:cNvSpPr>
            <a:spLocks noGrp="1"/>
          </p:cNvSpPr>
          <p:nvPr>
            <p:ph type="body" sz="quarter" idx="52" hasCustomPrompt="1"/>
          </p:nvPr>
        </p:nvSpPr>
        <p:spPr>
          <a:xfrm>
            <a:off x="7399973" y="961160"/>
            <a:ext cx="1271477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63" name="Text Placeholder 37"/>
          <p:cNvSpPr>
            <a:spLocks noGrp="1"/>
          </p:cNvSpPr>
          <p:nvPr>
            <p:ph type="body" sz="quarter" idx="53" hasCustomPrompt="1"/>
          </p:nvPr>
        </p:nvSpPr>
        <p:spPr>
          <a:xfrm>
            <a:off x="7399973" y="1177640"/>
            <a:ext cx="1271477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33" name="Footer Placeholder 38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39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" name="Picture 5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946279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0"/>
            <a:ext cx="1927152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177640"/>
            <a:ext cx="1927152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25" name="Line 4"/>
          <p:cNvCxnSpPr/>
          <p:nvPr userDrawn="1"/>
        </p:nvCxnSpPr>
        <p:spPr>
          <a:xfrm>
            <a:off x="466651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4131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2" y="1684193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2" y="182706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6" name="Line 8"/>
          <p:cNvCxnSpPr/>
          <p:nvPr userDrawn="1"/>
        </p:nvCxnSpPr>
        <p:spPr>
          <a:xfrm>
            <a:off x="466652" y="2026229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2095501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2559198" y="961160"/>
            <a:ext cx="1927152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2559198" y="1177640"/>
            <a:ext cx="1927152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cxnSp>
        <p:nvCxnSpPr>
          <p:cNvPr id="42" name="Line 12"/>
          <p:cNvCxnSpPr/>
          <p:nvPr userDrawn="1"/>
        </p:nvCxnSpPr>
        <p:spPr>
          <a:xfrm>
            <a:off x="2559198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2559198" y="154131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2559198" y="1684193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559198" y="1827068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16"/>
          <p:cNvCxnSpPr/>
          <p:nvPr userDrawn="1"/>
        </p:nvCxnSpPr>
        <p:spPr>
          <a:xfrm>
            <a:off x="2559198" y="2026229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559198" y="2095501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54" name="Line 18"/>
          <p:cNvCxnSpPr/>
          <p:nvPr userDrawn="1"/>
        </p:nvCxnSpPr>
        <p:spPr>
          <a:xfrm>
            <a:off x="4651745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19"/>
          <p:cNvSpPr>
            <a:spLocks noGrp="1"/>
          </p:cNvSpPr>
          <p:nvPr>
            <p:ph type="body" sz="quarter" idx="40" hasCustomPrompt="1"/>
          </p:nvPr>
        </p:nvSpPr>
        <p:spPr>
          <a:xfrm>
            <a:off x="4651745" y="154029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6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4651745" y="1683170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4651745" y="182604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59" name="Line 22"/>
          <p:cNvCxnSpPr/>
          <p:nvPr userDrawn="1"/>
        </p:nvCxnSpPr>
        <p:spPr>
          <a:xfrm>
            <a:off x="4651745" y="2025206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4651745" y="2094478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cxnSp>
        <p:nvCxnSpPr>
          <p:cNvPr id="35" name="Line 24"/>
          <p:cNvCxnSpPr/>
          <p:nvPr userDrawn="1"/>
        </p:nvCxnSpPr>
        <p:spPr>
          <a:xfrm>
            <a:off x="6744292" y="1485035"/>
            <a:ext cx="1927152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6744292" y="154029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45" hasCustomPrompt="1"/>
          </p:nvPr>
        </p:nvSpPr>
        <p:spPr>
          <a:xfrm>
            <a:off x="6744292" y="1683170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46" hasCustomPrompt="1"/>
          </p:nvPr>
        </p:nvSpPr>
        <p:spPr>
          <a:xfrm>
            <a:off x="6744292" y="1826045"/>
            <a:ext cx="1927152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675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1" name="Line 28"/>
          <p:cNvCxnSpPr/>
          <p:nvPr userDrawn="1"/>
        </p:nvCxnSpPr>
        <p:spPr>
          <a:xfrm>
            <a:off x="6744292" y="2025206"/>
            <a:ext cx="1927152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9"/>
          <p:cNvSpPr>
            <a:spLocks noGrp="1"/>
          </p:cNvSpPr>
          <p:nvPr>
            <p:ph type="body" sz="quarter" idx="47" hasCustomPrompt="1"/>
          </p:nvPr>
        </p:nvSpPr>
        <p:spPr>
          <a:xfrm>
            <a:off x="6744292" y="2094478"/>
            <a:ext cx="1927152" cy="24938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75" baseline="0"/>
            </a:lvl1pPr>
          </a:lstStyle>
          <a:p>
            <a:pPr lvl="0"/>
            <a:r>
              <a:rPr lang="en-US" dirty="0"/>
              <a:t>Click to add bio text</a:t>
            </a:r>
          </a:p>
        </p:txBody>
      </p:sp>
      <p:sp>
        <p:nvSpPr>
          <p:cNvPr id="48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4651745" y="961160"/>
            <a:ext cx="1927152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57" name="Text Placeholder 31"/>
          <p:cNvSpPr>
            <a:spLocks noGrp="1"/>
          </p:cNvSpPr>
          <p:nvPr>
            <p:ph type="body" sz="quarter" idx="50" hasCustomPrompt="1"/>
          </p:nvPr>
        </p:nvSpPr>
        <p:spPr>
          <a:xfrm>
            <a:off x="4651745" y="1177640"/>
            <a:ext cx="1927152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62" name="Text Placeholder 32"/>
          <p:cNvSpPr>
            <a:spLocks noGrp="1"/>
          </p:cNvSpPr>
          <p:nvPr>
            <p:ph type="body" sz="quarter" idx="52" hasCustomPrompt="1"/>
          </p:nvPr>
        </p:nvSpPr>
        <p:spPr>
          <a:xfrm>
            <a:off x="6744292" y="961160"/>
            <a:ext cx="1927152" cy="2164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97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75"/>
              <a:t>Click to add name</a:t>
            </a:r>
            <a:endParaRPr lang="en-US" dirty="0"/>
          </a:p>
        </p:txBody>
      </p:sp>
      <p:sp>
        <p:nvSpPr>
          <p:cNvPr id="63" name="Text Placeholder 33"/>
          <p:cNvSpPr>
            <a:spLocks noGrp="1"/>
          </p:cNvSpPr>
          <p:nvPr>
            <p:ph type="body" sz="quarter" idx="53" hasCustomPrompt="1"/>
          </p:nvPr>
        </p:nvSpPr>
        <p:spPr>
          <a:xfrm>
            <a:off x="6744292" y="1177640"/>
            <a:ext cx="1927152" cy="277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25" baseline="0"/>
            </a:lvl1pPr>
          </a:lstStyle>
          <a:p>
            <a:pPr lvl="0"/>
            <a:r>
              <a:rPr lang="en-US" dirty="0"/>
              <a:t>Click to add official title </a:t>
            </a:r>
          </a:p>
        </p:txBody>
      </p:sp>
      <p:sp>
        <p:nvSpPr>
          <p:cNvPr id="3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35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" name="Picture 5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193389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1177640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10093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0093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6"/>
          <p:cNvCxnSpPr/>
          <p:nvPr userDrawn="1"/>
        </p:nvCxnSpPr>
        <p:spPr>
          <a:xfrm>
            <a:off x="466651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9"/>
          <p:cNvCxnSpPr/>
          <p:nvPr userDrawn="1"/>
        </p:nvCxnSpPr>
        <p:spPr>
          <a:xfrm>
            <a:off x="466651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125478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2125478" y="1177640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3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668920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2668920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6" name="Line 15"/>
          <p:cNvCxnSpPr/>
          <p:nvPr userDrawn="1"/>
        </p:nvCxnSpPr>
        <p:spPr>
          <a:xfrm>
            <a:off x="2125478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125478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0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2125478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83" name="Line 18"/>
          <p:cNvCxnSpPr/>
          <p:nvPr userDrawn="1"/>
        </p:nvCxnSpPr>
        <p:spPr>
          <a:xfrm>
            <a:off x="2124149" y="1981634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2124149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3782976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7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3782976" y="1177640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4329666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6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4329666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8" name="Line 24"/>
          <p:cNvCxnSpPr/>
          <p:nvPr userDrawn="1"/>
        </p:nvCxnSpPr>
        <p:spPr>
          <a:xfrm>
            <a:off x="3782976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3782976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0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782976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03" name="Line 27"/>
          <p:cNvCxnSpPr/>
          <p:nvPr userDrawn="1"/>
        </p:nvCxnSpPr>
        <p:spPr>
          <a:xfrm>
            <a:off x="3782976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8"/>
          <p:cNvSpPr>
            <a:spLocks noGrp="1"/>
          </p:cNvSpPr>
          <p:nvPr>
            <p:ph type="body" sz="quarter" idx="43" hasCustomPrompt="1"/>
          </p:nvPr>
        </p:nvSpPr>
        <p:spPr>
          <a:xfrm>
            <a:off x="3782976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09" name="Text Placeholder 29"/>
          <p:cNvSpPr>
            <a:spLocks noGrp="1"/>
          </p:cNvSpPr>
          <p:nvPr>
            <p:ph type="body" sz="quarter" idx="44" hasCustomPrompt="1"/>
          </p:nvPr>
        </p:nvSpPr>
        <p:spPr>
          <a:xfrm>
            <a:off x="5440473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0" name="Text Placeholder 30"/>
          <p:cNvSpPr>
            <a:spLocks noGrp="1"/>
          </p:cNvSpPr>
          <p:nvPr>
            <p:ph type="body" sz="quarter" idx="45" hasCustomPrompt="1"/>
          </p:nvPr>
        </p:nvSpPr>
        <p:spPr>
          <a:xfrm>
            <a:off x="5440474" y="1177640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1" name="Text Placeholder 31"/>
          <p:cNvSpPr>
            <a:spLocks noGrp="1"/>
          </p:cNvSpPr>
          <p:nvPr>
            <p:ph type="body" sz="quarter" idx="46" hasCustomPrompt="1"/>
          </p:nvPr>
        </p:nvSpPr>
        <p:spPr>
          <a:xfrm>
            <a:off x="5983915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4" name="Text Placeholder 32"/>
          <p:cNvSpPr>
            <a:spLocks noGrp="1"/>
          </p:cNvSpPr>
          <p:nvPr>
            <p:ph type="body" sz="quarter" idx="47" hasCustomPrompt="1"/>
          </p:nvPr>
        </p:nvSpPr>
        <p:spPr>
          <a:xfrm>
            <a:off x="5983915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8" name="Line 33"/>
          <p:cNvCxnSpPr/>
          <p:nvPr userDrawn="1"/>
        </p:nvCxnSpPr>
        <p:spPr>
          <a:xfrm>
            <a:off x="5440473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34"/>
          <p:cNvSpPr>
            <a:spLocks noGrp="1"/>
          </p:cNvSpPr>
          <p:nvPr>
            <p:ph type="body" sz="quarter" idx="48" hasCustomPrompt="1"/>
          </p:nvPr>
        </p:nvSpPr>
        <p:spPr>
          <a:xfrm>
            <a:off x="5440473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1" name="Text Placeholder 35"/>
          <p:cNvSpPr>
            <a:spLocks noGrp="1"/>
          </p:cNvSpPr>
          <p:nvPr>
            <p:ph type="body" sz="quarter" idx="49" hasCustomPrompt="1"/>
          </p:nvPr>
        </p:nvSpPr>
        <p:spPr>
          <a:xfrm>
            <a:off x="5440473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2" name="Line 36"/>
          <p:cNvCxnSpPr/>
          <p:nvPr userDrawn="1"/>
        </p:nvCxnSpPr>
        <p:spPr>
          <a:xfrm>
            <a:off x="5440473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Placeholder 37"/>
          <p:cNvSpPr>
            <a:spLocks noGrp="1"/>
          </p:cNvSpPr>
          <p:nvPr>
            <p:ph type="body" sz="quarter" idx="50" hasCustomPrompt="1"/>
          </p:nvPr>
        </p:nvSpPr>
        <p:spPr>
          <a:xfrm>
            <a:off x="5440473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51" hasCustomPrompt="1"/>
          </p:nvPr>
        </p:nvSpPr>
        <p:spPr>
          <a:xfrm>
            <a:off x="7096642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52" hasCustomPrompt="1"/>
          </p:nvPr>
        </p:nvSpPr>
        <p:spPr>
          <a:xfrm>
            <a:off x="7096642" y="1177640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53" hasCustomPrompt="1"/>
          </p:nvPr>
        </p:nvSpPr>
        <p:spPr>
          <a:xfrm>
            <a:off x="7640084" y="1177637"/>
            <a:ext cx="103135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54" hasCustomPrompt="1"/>
          </p:nvPr>
        </p:nvSpPr>
        <p:spPr>
          <a:xfrm>
            <a:off x="7640084" y="1528331"/>
            <a:ext cx="103135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46" name="Line 42"/>
          <p:cNvCxnSpPr/>
          <p:nvPr userDrawn="1"/>
        </p:nvCxnSpPr>
        <p:spPr>
          <a:xfrm>
            <a:off x="7096642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3"/>
          <p:cNvSpPr>
            <a:spLocks noGrp="1"/>
          </p:cNvSpPr>
          <p:nvPr>
            <p:ph type="body" sz="quarter" idx="55" hasCustomPrompt="1"/>
          </p:nvPr>
        </p:nvSpPr>
        <p:spPr>
          <a:xfrm>
            <a:off x="7096642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56" hasCustomPrompt="1"/>
          </p:nvPr>
        </p:nvSpPr>
        <p:spPr>
          <a:xfrm>
            <a:off x="7096642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45"/>
          <p:cNvCxnSpPr/>
          <p:nvPr userDrawn="1"/>
        </p:nvCxnSpPr>
        <p:spPr>
          <a:xfrm>
            <a:off x="7096642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6"/>
          <p:cNvSpPr>
            <a:spLocks noGrp="1"/>
          </p:cNvSpPr>
          <p:nvPr>
            <p:ph type="body" sz="quarter" idx="57" hasCustomPrompt="1"/>
          </p:nvPr>
        </p:nvSpPr>
        <p:spPr>
          <a:xfrm>
            <a:off x="7096642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4" name="Footer Placeholder 47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Slide Number Placeholder 48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" name="Picture 5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515423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5"/>
          <p:cNvCxnSpPr/>
          <p:nvPr userDrawn="1"/>
        </p:nvCxnSpPr>
        <p:spPr>
          <a:xfrm>
            <a:off x="466651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8"/>
          <p:cNvCxnSpPr/>
          <p:nvPr userDrawn="1"/>
        </p:nvCxnSpPr>
        <p:spPr>
          <a:xfrm>
            <a:off x="466651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2125478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2125478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5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125478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6" name="Line 13"/>
          <p:cNvCxnSpPr/>
          <p:nvPr userDrawn="1"/>
        </p:nvCxnSpPr>
        <p:spPr>
          <a:xfrm>
            <a:off x="2125478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2125478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0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125478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83" name="Line 16"/>
          <p:cNvCxnSpPr/>
          <p:nvPr userDrawn="1"/>
        </p:nvCxnSpPr>
        <p:spPr>
          <a:xfrm>
            <a:off x="2124149" y="1981634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2124149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6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3782976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0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3782976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6" name="Text Placeholder 20"/>
          <p:cNvSpPr>
            <a:spLocks noGrp="1"/>
          </p:cNvSpPr>
          <p:nvPr>
            <p:ph type="body" sz="quarter" idx="40" hasCustomPrompt="1"/>
          </p:nvPr>
        </p:nvSpPr>
        <p:spPr>
          <a:xfrm>
            <a:off x="3782976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8" name="Line 21"/>
          <p:cNvCxnSpPr/>
          <p:nvPr userDrawn="1"/>
        </p:nvCxnSpPr>
        <p:spPr>
          <a:xfrm>
            <a:off x="3782976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3782976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3782976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03" name="Line 24"/>
          <p:cNvCxnSpPr/>
          <p:nvPr userDrawn="1"/>
        </p:nvCxnSpPr>
        <p:spPr>
          <a:xfrm>
            <a:off x="3782976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5"/>
          <p:cNvSpPr>
            <a:spLocks noGrp="1"/>
          </p:cNvSpPr>
          <p:nvPr>
            <p:ph type="body" sz="quarter" idx="43" hasCustomPrompt="1"/>
          </p:nvPr>
        </p:nvSpPr>
        <p:spPr>
          <a:xfrm>
            <a:off x="3782976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09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5440473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1" name="Text Placeholder 27"/>
          <p:cNvSpPr>
            <a:spLocks noGrp="1"/>
          </p:cNvSpPr>
          <p:nvPr>
            <p:ph type="body" sz="quarter" idx="46" hasCustomPrompt="1"/>
          </p:nvPr>
        </p:nvSpPr>
        <p:spPr>
          <a:xfrm>
            <a:off x="5440473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4" name="Text Placeholder 28"/>
          <p:cNvSpPr>
            <a:spLocks noGrp="1"/>
          </p:cNvSpPr>
          <p:nvPr>
            <p:ph type="body" sz="quarter" idx="47" hasCustomPrompt="1"/>
          </p:nvPr>
        </p:nvSpPr>
        <p:spPr>
          <a:xfrm>
            <a:off x="5440473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8" name="Line 29"/>
          <p:cNvCxnSpPr/>
          <p:nvPr userDrawn="1"/>
        </p:nvCxnSpPr>
        <p:spPr>
          <a:xfrm>
            <a:off x="5440473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30"/>
          <p:cNvSpPr>
            <a:spLocks noGrp="1"/>
          </p:cNvSpPr>
          <p:nvPr>
            <p:ph type="body" sz="quarter" idx="48" hasCustomPrompt="1"/>
          </p:nvPr>
        </p:nvSpPr>
        <p:spPr>
          <a:xfrm>
            <a:off x="5440473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1" name="Text Placeholder 31"/>
          <p:cNvSpPr>
            <a:spLocks noGrp="1"/>
          </p:cNvSpPr>
          <p:nvPr>
            <p:ph type="body" sz="quarter" idx="49" hasCustomPrompt="1"/>
          </p:nvPr>
        </p:nvSpPr>
        <p:spPr>
          <a:xfrm>
            <a:off x="5440473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2" name="Line 32"/>
          <p:cNvCxnSpPr/>
          <p:nvPr userDrawn="1"/>
        </p:nvCxnSpPr>
        <p:spPr>
          <a:xfrm>
            <a:off x="5440473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Placeholder 33"/>
          <p:cNvSpPr>
            <a:spLocks noGrp="1"/>
          </p:cNvSpPr>
          <p:nvPr>
            <p:ph type="body" sz="quarter" idx="50" hasCustomPrompt="1"/>
          </p:nvPr>
        </p:nvSpPr>
        <p:spPr>
          <a:xfrm>
            <a:off x="5440473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51" hasCustomPrompt="1"/>
          </p:nvPr>
        </p:nvSpPr>
        <p:spPr>
          <a:xfrm>
            <a:off x="7096642" y="961161"/>
            <a:ext cx="157480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35"/>
          <p:cNvSpPr>
            <a:spLocks noGrp="1"/>
          </p:cNvSpPr>
          <p:nvPr>
            <p:ph type="body" sz="quarter" idx="53" hasCustomPrompt="1"/>
          </p:nvPr>
        </p:nvSpPr>
        <p:spPr>
          <a:xfrm>
            <a:off x="7096642" y="1177637"/>
            <a:ext cx="157480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45" name="Text Placeholder 36"/>
          <p:cNvSpPr>
            <a:spLocks noGrp="1"/>
          </p:cNvSpPr>
          <p:nvPr>
            <p:ph type="body" sz="quarter" idx="54" hasCustomPrompt="1"/>
          </p:nvPr>
        </p:nvSpPr>
        <p:spPr>
          <a:xfrm>
            <a:off x="7096642" y="1528331"/>
            <a:ext cx="157480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46" name="Line 37"/>
          <p:cNvCxnSpPr/>
          <p:nvPr userDrawn="1"/>
        </p:nvCxnSpPr>
        <p:spPr>
          <a:xfrm>
            <a:off x="7096642" y="1668176"/>
            <a:ext cx="157480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38"/>
          <p:cNvSpPr>
            <a:spLocks noGrp="1"/>
          </p:cNvSpPr>
          <p:nvPr>
            <p:ph type="body" sz="quarter" idx="55" hasCustomPrompt="1"/>
          </p:nvPr>
        </p:nvSpPr>
        <p:spPr>
          <a:xfrm>
            <a:off x="7096642" y="1675535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56" hasCustomPrompt="1"/>
          </p:nvPr>
        </p:nvSpPr>
        <p:spPr>
          <a:xfrm>
            <a:off x="7096642" y="1818410"/>
            <a:ext cx="157480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49" name="Line 40"/>
          <p:cNvCxnSpPr/>
          <p:nvPr userDrawn="1"/>
        </p:nvCxnSpPr>
        <p:spPr>
          <a:xfrm>
            <a:off x="7096642" y="1982933"/>
            <a:ext cx="157480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1"/>
          <p:cNvSpPr>
            <a:spLocks noGrp="1"/>
          </p:cNvSpPr>
          <p:nvPr>
            <p:ph type="body" sz="quarter" idx="57" hasCustomPrompt="1"/>
          </p:nvPr>
        </p:nvSpPr>
        <p:spPr>
          <a:xfrm>
            <a:off x="7096642" y="2004582"/>
            <a:ext cx="157480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64" name="Footer Placeholder 42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Slide Number Placeholder 43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" name="Picture 5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52879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ios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1" y="1177640"/>
            <a:ext cx="496186" cy="445943"/>
          </a:xfrm>
          <a:prstGeom prst="rect">
            <a:avLst/>
          </a:prstGeom>
        </p:spPr>
        <p:txBody>
          <a:bodyPr vert="horz" lIns="0" tIns="0" rIns="0" bIns="0" anchor="t" anchorCtr="1"/>
          <a:lstStyle>
            <a:lvl1pPr marL="0" indent="0" algn="ctr">
              <a:spcBef>
                <a:spcPts val="0"/>
              </a:spcBef>
              <a:buNone/>
              <a:defRPr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010093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0093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59" name="Line 6"/>
          <p:cNvCxnSpPr/>
          <p:nvPr userDrawn="1"/>
        </p:nvCxnSpPr>
        <p:spPr>
          <a:xfrm>
            <a:off x="466651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28" name="Line 9"/>
          <p:cNvCxnSpPr/>
          <p:nvPr userDrawn="1"/>
        </p:nvCxnSpPr>
        <p:spPr>
          <a:xfrm>
            <a:off x="466651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1847938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1847939" y="1177640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2391380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68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2391380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72" name="Line 15"/>
          <p:cNvCxnSpPr/>
          <p:nvPr userDrawn="1"/>
        </p:nvCxnSpPr>
        <p:spPr>
          <a:xfrm>
            <a:off x="1847938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1847938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847938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0" name="Line 18"/>
          <p:cNvCxnSpPr/>
          <p:nvPr userDrawn="1"/>
        </p:nvCxnSpPr>
        <p:spPr>
          <a:xfrm>
            <a:off x="1847938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1847938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3229226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1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3229226" y="1177640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3772668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3772668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82" name="Line 24"/>
          <p:cNvCxnSpPr/>
          <p:nvPr userDrawn="1"/>
        </p:nvCxnSpPr>
        <p:spPr>
          <a:xfrm>
            <a:off x="3229226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25"/>
          <p:cNvSpPr>
            <a:spLocks noGrp="1"/>
          </p:cNvSpPr>
          <p:nvPr>
            <p:ph type="body" sz="quarter" idx="42" hasCustomPrompt="1"/>
          </p:nvPr>
        </p:nvSpPr>
        <p:spPr>
          <a:xfrm>
            <a:off x="3229226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3229226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2" name="Line 27"/>
          <p:cNvCxnSpPr/>
          <p:nvPr userDrawn="1"/>
        </p:nvCxnSpPr>
        <p:spPr>
          <a:xfrm>
            <a:off x="3229226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8"/>
          <p:cNvSpPr>
            <a:spLocks noGrp="1"/>
          </p:cNvSpPr>
          <p:nvPr>
            <p:ph type="body" sz="quarter" idx="44" hasCustomPrompt="1"/>
          </p:nvPr>
        </p:nvSpPr>
        <p:spPr>
          <a:xfrm>
            <a:off x="3229226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46" hasCustomPrompt="1"/>
          </p:nvPr>
        </p:nvSpPr>
        <p:spPr>
          <a:xfrm>
            <a:off x="4610513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4" name="Text Placeholder 30"/>
          <p:cNvSpPr>
            <a:spLocks noGrp="1"/>
          </p:cNvSpPr>
          <p:nvPr>
            <p:ph type="body" sz="quarter" idx="53" hasCustomPrompt="1"/>
          </p:nvPr>
        </p:nvSpPr>
        <p:spPr>
          <a:xfrm>
            <a:off x="4610514" y="1177640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7" hasCustomPrompt="1"/>
          </p:nvPr>
        </p:nvSpPr>
        <p:spPr>
          <a:xfrm>
            <a:off x="5153955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2" name="Text Placeholder 32"/>
          <p:cNvSpPr>
            <a:spLocks noGrp="1"/>
          </p:cNvSpPr>
          <p:nvPr>
            <p:ph type="body" sz="quarter" idx="49" hasCustomPrompt="1"/>
          </p:nvPr>
        </p:nvSpPr>
        <p:spPr>
          <a:xfrm>
            <a:off x="5153954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95" name="Line 33"/>
          <p:cNvCxnSpPr/>
          <p:nvPr userDrawn="1"/>
        </p:nvCxnSpPr>
        <p:spPr>
          <a:xfrm>
            <a:off x="4610513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34"/>
          <p:cNvSpPr>
            <a:spLocks noGrp="1"/>
          </p:cNvSpPr>
          <p:nvPr>
            <p:ph type="body" sz="quarter" idx="50" hasCustomPrompt="1"/>
          </p:nvPr>
        </p:nvSpPr>
        <p:spPr>
          <a:xfrm>
            <a:off x="4610513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02" name="Text Placeholder 35"/>
          <p:cNvSpPr>
            <a:spLocks noGrp="1"/>
          </p:cNvSpPr>
          <p:nvPr>
            <p:ph type="body" sz="quarter" idx="51" hasCustomPrompt="1"/>
          </p:nvPr>
        </p:nvSpPr>
        <p:spPr>
          <a:xfrm>
            <a:off x="4610513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4" name="Line 36"/>
          <p:cNvCxnSpPr/>
          <p:nvPr userDrawn="1"/>
        </p:nvCxnSpPr>
        <p:spPr>
          <a:xfrm>
            <a:off x="4610513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Placeholder 37"/>
          <p:cNvSpPr>
            <a:spLocks noGrp="1"/>
          </p:cNvSpPr>
          <p:nvPr>
            <p:ph type="body" sz="quarter" idx="52" hasCustomPrompt="1"/>
          </p:nvPr>
        </p:nvSpPr>
        <p:spPr>
          <a:xfrm>
            <a:off x="4610513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08" name="Text Placeholder 38"/>
          <p:cNvSpPr>
            <a:spLocks noGrp="1"/>
          </p:cNvSpPr>
          <p:nvPr>
            <p:ph type="body" sz="quarter" idx="54" hasCustomPrompt="1"/>
          </p:nvPr>
        </p:nvSpPr>
        <p:spPr>
          <a:xfrm>
            <a:off x="5991801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5" name="Text Placeholder 39"/>
          <p:cNvSpPr>
            <a:spLocks noGrp="1"/>
          </p:cNvSpPr>
          <p:nvPr>
            <p:ph type="body" sz="quarter" idx="61" hasCustomPrompt="1"/>
          </p:nvPr>
        </p:nvSpPr>
        <p:spPr>
          <a:xfrm>
            <a:off x="5991801" y="1177640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3" name="Text Placeholder 40"/>
          <p:cNvSpPr>
            <a:spLocks noGrp="1"/>
          </p:cNvSpPr>
          <p:nvPr>
            <p:ph type="body" sz="quarter" idx="55" hasCustomPrompt="1"/>
          </p:nvPr>
        </p:nvSpPr>
        <p:spPr>
          <a:xfrm>
            <a:off x="6535243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94" name="Text Placeholder 41"/>
          <p:cNvSpPr>
            <a:spLocks noGrp="1"/>
          </p:cNvSpPr>
          <p:nvPr>
            <p:ph type="body" sz="quarter" idx="57" hasCustomPrompt="1"/>
          </p:nvPr>
        </p:nvSpPr>
        <p:spPr>
          <a:xfrm>
            <a:off x="6535243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06" name="Line 42"/>
          <p:cNvCxnSpPr/>
          <p:nvPr userDrawn="1"/>
        </p:nvCxnSpPr>
        <p:spPr>
          <a:xfrm>
            <a:off x="5991801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43"/>
          <p:cNvSpPr>
            <a:spLocks noGrp="1"/>
          </p:cNvSpPr>
          <p:nvPr>
            <p:ph type="body" sz="quarter" idx="58" hasCustomPrompt="1"/>
          </p:nvPr>
        </p:nvSpPr>
        <p:spPr>
          <a:xfrm>
            <a:off x="5991801" y="166904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13" name="Text Placeholder 44"/>
          <p:cNvSpPr>
            <a:spLocks noGrp="1"/>
          </p:cNvSpPr>
          <p:nvPr>
            <p:ph type="body" sz="quarter" idx="59" hasCustomPrompt="1"/>
          </p:nvPr>
        </p:nvSpPr>
        <p:spPr>
          <a:xfrm>
            <a:off x="5991801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6" name="Line 45"/>
          <p:cNvCxnSpPr/>
          <p:nvPr userDrawn="1"/>
        </p:nvCxnSpPr>
        <p:spPr>
          <a:xfrm>
            <a:off x="5991801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6"/>
          <p:cNvSpPr>
            <a:spLocks noGrp="1"/>
          </p:cNvSpPr>
          <p:nvPr>
            <p:ph type="body" sz="quarter" idx="60" hasCustomPrompt="1"/>
          </p:nvPr>
        </p:nvSpPr>
        <p:spPr>
          <a:xfrm>
            <a:off x="5991801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19" name="Text Placeholder 47"/>
          <p:cNvSpPr>
            <a:spLocks noGrp="1"/>
          </p:cNvSpPr>
          <p:nvPr>
            <p:ph type="body" sz="quarter" idx="62" hasCustomPrompt="1"/>
          </p:nvPr>
        </p:nvSpPr>
        <p:spPr>
          <a:xfrm>
            <a:off x="7372852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6" name="Text Placeholder 48"/>
          <p:cNvSpPr>
            <a:spLocks noGrp="1"/>
          </p:cNvSpPr>
          <p:nvPr>
            <p:ph type="body" sz="quarter" idx="69" hasCustomPrompt="1"/>
          </p:nvPr>
        </p:nvSpPr>
        <p:spPr>
          <a:xfrm>
            <a:off x="7372852" y="1177640"/>
            <a:ext cx="496186" cy="4459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7916294" y="1177637"/>
            <a:ext cx="755148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16" name="Text Placeholder 50"/>
          <p:cNvSpPr>
            <a:spLocks noGrp="1"/>
          </p:cNvSpPr>
          <p:nvPr>
            <p:ph type="body" sz="quarter" idx="65" hasCustomPrompt="1"/>
          </p:nvPr>
        </p:nvSpPr>
        <p:spPr>
          <a:xfrm>
            <a:off x="7916293" y="1528331"/>
            <a:ext cx="755148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17" name="Line 51"/>
          <p:cNvCxnSpPr/>
          <p:nvPr userDrawn="1"/>
        </p:nvCxnSpPr>
        <p:spPr>
          <a:xfrm>
            <a:off x="7372852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Placeholder 52"/>
          <p:cNvSpPr>
            <a:spLocks noGrp="1"/>
          </p:cNvSpPr>
          <p:nvPr>
            <p:ph type="body" sz="quarter" idx="66" hasCustomPrompt="1"/>
          </p:nvPr>
        </p:nvSpPr>
        <p:spPr>
          <a:xfrm>
            <a:off x="7372852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24" name="Text Placeholder 53"/>
          <p:cNvSpPr>
            <a:spLocks noGrp="1"/>
          </p:cNvSpPr>
          <p:nvPr>
            <p:ph type="body" sz="quarter" idx="67" hasCustomPrompt="1"/>
          </p:nvPr>
        </p:nvSpPr>
        <p:spPr>
          <a:xfrm>
            <a:off x="7372852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138" name="Line 54"/>
          <p:cNvCxnSpPr/>
          <p:nvPr userDrawn="1"/>
        </p:nvCxnSpPr>
        <p:spPr>
          <a:xfrm>
            <a:off x="7372852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Placeholder 55"/>
          <p:cNvSpPr>
            <a:spLocks noGrp="1"/>
          </p:cNvSpPr>
          <p:nvPr>
            <p:ph type="body" sz="quarter" idx="68" hasCustomPrompt="1"/>
          </p:nvPr>
        </p:nvSpPr>
        <p:spPr>
          <a:xfrm>
            <a:off x="7372852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64" name="Footer Placeholder 56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Slide Number Placeholder 57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2" name="Picture 6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44113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ios w/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651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8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651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8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66651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58" name="Line 5"/>
          <p:cNvCxnSpPr/>
          <p:nvPr userDrawn="1"/>
        </p:nvCxnSpPr>
        <p:spPr>
          <a:xfrm>
            <a:off x="466651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6651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1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0" name="Line 8"/>
          <p:cNvCxnSpPr/>
          <p:nvPr userDrawn="1"/>
        </p:nvCxnSpPr>
        <p:spPr>
          <a:xfrm>
            <a:off x="466651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6651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64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847938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1847938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1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1847938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63" name="Line 13"/>
          <p:cNvCxnSpPr/>
          <p:nvPr userDrawn="1"/>
        </p:nvCxnSpPr>
        <p:spPr>
          <a:xfrm>
            <a:off x="1847938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1847938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66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1847938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2" name="Line 16"/>
          <p:cNvCxnSpPr/>
          <p:nvPr userDrawn="1"/>
        </p:nvCxnSpPr>
        <p:spPr>
          <a:xfrm>
            <a:off x="1847938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847938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</p:txBody>
      </p:sp>
      <p:sp>
        <p:nvSpPr>
          <p:cNvPr id="16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3229226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2" name="Text Placeholder 19"/>
          <p:cNvSpPr>
            <a:spLocks noGrp="1"/>
          </p:cNvSpPr>
          <p:nvPr>
            <p:ph type="body" sz="quarter" idx="39" hasCustomPrompt="1"/>
          </p:nvPr>
        </p:nvSpPr>
        <p:spPr>
          <a:xfrm>
            <a:off x="3229226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3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3229226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68" name="Line 21"/>
          <p:cNvCxnSpPr/>
          <p:nvPr userDrawn="1"/>
        </p:nvCxnSpPr>
        <p:spPr>
          <a:xfrm>
            <a:off x="3229226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Placeholder 22"/>
          <p:cNvSpPr>
            <a:spLocks noGrp="1"/>
          </p:cNvSpPr>
          <p:nvPr>
            <p:ph type="body" sz="quarter" idx="42" hasCustomPrompt="1"/>
          </p:nvPr>
        </p:nvSpPr>
        <p:spPr>
          <a:xfrm>
            <a:off x="3229226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7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229226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4" name="Line 24"/>
          <p:cNvCxnSpPr/>
          <p:nvPr userDrawn="1"/>
        </p:nvCxnSpPr>
        <p:spPr>
          <a:xfrm>
            <a:off x="3229226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 Placeholder 25"/>
          <p:cNvSpPr>
            <a:spLocks noGrp="1"/>
          </p:cNvSpPr>
          <p:nvPr>
            <p:ph type="body" sz="quarter" idx="44" hasCustomPrompt="1"/>
          </p:nvPr>
        </p:nvSpPr>
        <p:spPr>
          <a:xfrm>
            <a:off x="3229226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74" name="Text Placeholder 26"/>
          <p:cNvSpPr>
            <a:spLocks noGrp="1"/>
          </p:cNvSpPr>
          <p:nvPr>
            <p:ph type="body" sz="quarter" idx="46" hasCustomPrompt="1"/>
          </p:nvPr>
        </p:nvSpPr>
        <p:spPr>
          <a:xfrm>
            <a:off x="4610513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4" name="Text Placeholder 27"/>
          <p:cNvSpPr>
            <a:spLocks noGrp="1"/>
          </p:cNvSpPr>
          <p:nvPr>
            <p:ph type="body" sz="quarter" idx="47" hasCustomPrompt="1"/>
          </p:nvPr>
        </p:nvSpPr>
        <p:spPr>
          <a:xfrm>
            <a:off x="4610513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5" name="Text Placeholder 28"/>
          <p:cNvSpPr>
            <a:spLocks noGrp="1"/>
          </p:cNvSpPr>
          <p:nvPr>
            <p:ph type="body" sz="quarter" idx="49" hasCustomPrompt="1"/>
          </p:nvPr>
        </p:nvSpPr>
        <p:spPr>
          <a:xfrm>
            <a:off x="4610512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73" name="Line 29"/>
          <p:cNvCxnSpPr/>
          <p:nvPr userDrawn="1"/>
        </p:nvCxnSpPr>
        <p:spPr>
          <a:xfrm>
            <a:off x="4610513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 Placeholder 30"/>
          <p:cNvSpPr>
            <a:spLocks noGrp="1"/>
          </p:cNvSpPr>
          <p:nvPr>
            <p:ph type="body" sz="quarter" idx="50" hasCustomPrompt="1"/>
          </p:nvPr>
        </p:nvSpPr>
        <p:spPr>
          <a:xfrm>
            <a:off x="4610513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76" name="Text Placeholder 31"/>
          <p:cNvSpPr>
            <a:spLocks noGrp="1"/>
          </p:cNvSpPr>
          <p:nvPr>
            <p:ph type="body" sz="quarter" idx="51" hasCustomPrompt="1"/>
          </p:nvPr>
        </p:nvSpPr>
        <p:spPr>
          <a:xfrm>
            <a:off x="4610513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6" name="Line 32"/>
          <p:cNvCxnSpPr/>
          <p:nvPr userDrawn="1"/>
        </p:nvCxnSpPr>
        <p:spPr>
          <a:xfrm>
            <a:off x="4610513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 Placeholder 33"/>
          <p:cNvSpPr>
            <a:spLocks noGrp="1"/>
          </p:cNvSpPr>
          <p:nvPr>
            <p:ph type="body" sz="quarter" idx="52" hasCustomPrompt="1"/>
          </p:nvPr>
        </p:nvSpPr>
        <p:spPr>
          <a:xfrm>
            <a:off x="4610513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79" name="Text Placeholder 34"/>
          <p:cNvSpPr>
            <a:spLocks noGrp="1"/>
          </p:cNvSpPr>
          <p:nvPr>
            <p:ph type="body" sz="quarter" idx="54" hasCustomPrompt="1"/>
          </p:nvPr>
        </p:nvSpPr>
        <p:spPr>
          <a:xfrm>
            <a:off x="5991801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6" name="Text Placeholder 35"/>
          <p:cNvSpPr>
            <a:spLocks noGrp="1"/>
          </p:cNvSpPr>
          <p:nvPr>
            <p:ph type="body" sz="quarter" idx="55" hasCustomPrompt="1"/>
          </p:nvPr>
        </p:nvSpPr>
        <p:spPr>
          <a:xfrm>
            <a:off x="5991801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7" name="Text Placeholder 36"/>
          <p:cNvSpPr>
            <a:spLocks noGrp="1"/>
          </p:cNvSpPr>
          <p:nvPr>
            <p:ph type="body" sz="quarter" idx="57" hasCustomPrompt="1"/>
          </p:nvPr>
        </p:nvSpPr>
        <p:spPr>
          <a:xfrm>
            <a:off x="5991800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78" name="Line 37"/>
          <p:cNvCxnSpPr/>
          <p:nvPr userDrawn="1"/>
        </p:nvCxnSpPr>
        <p:spPr>
          <a:xfrm>
            <a:off x="5991801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 Placeholder 38"/>
          <p:cNvSpPr>
            <a:spLocks noGrp="1"/>
          </p:cNvSpPr>
          <p:nvPr>
            <p:ph type="body" sz="quarter" idx="58" hasCustomPrompt="1"/>
          </p:nvPr>
        </p:nvSpPr>
        <p:spPr>
          <a:xfrm>
            <a:off x="5991801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81" name="Text Placeholder 39"/>
          <p:cNvSpPr>
            <a:spLocks noGrp="1"/>
          </p:cNvSpPr>
          <p:nvPr>
            <p:ph type="body" sz="quarter" idx="59" hasCustomPrompt="1"/>
          </p:nvPr>
        </p:nvSpPr>
        <p:spPr>
          <a:xfrm>
            <a:off x="5991801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08" name="Line 40"/>
          <p:cNvCxnSpPr/>
          <p:nvPr userDrawn="1"/>
        </p:nvCxnSpPr>
        <p:spPr>
          <a:xfrm>
            <a:off x="5991801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 Placeholder 41"/>
          <p:cNvSpPr>
            <a:spLocks noGrp="1"/>
          </p:cNvSpPr>
          <p:nvPr>
            <p:ph type="body" sz="quarter" idx="60" hasCustomPrompt="1"/>
          </p:nvPr>
        </p:nvSpPr>
        <p:spPr>
          <a:xfrm>
            <a:off x="5991801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184" name="Text Placeholder 42"/>
          <p:cNvSpPr>
            <a:spLocks noGrp="1"/>
          </p:cNvSpPr>
          <p:nvPr>
            <p:ph type="body" sz="quarter" idx="62" hasCustomPrompt="1"/>
          </p:nvPr>
        </p:nvSpPr>
        <p:spPr>
          <a:xfrm>
            <a:off x="7372852" y="961161"/>
            <a:ext cx="1298590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825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8" name="Text Placeholder 43"/>
          <p:cNvSpPr>
            <a:spLocks noGrp="1"/>
          </p:cNvSpPr>
          <p:nvPr>
            <p:ph type="body" sz="quarter" idx="63" hasCustomPrompt="1"/>
          </p:nvPr>
        </p:nvSpPr>
        <p:spPr>
          <a:xfrm>
            <a:off x="7372852" y="1177637"/>
            <a:ext cx="1298590" cy="3420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  <a:p>
            <a:pPr lvl="0"/>
            <a:endParaRPr lang="en-US" dirty="0"/>
          </a:p>
        </p:txBody>
      </p:sp>
      <p:sp>
        <p:nvSpPr>
          <p:cNvPr id="199" name="Text Placeholder 44"/>
          <p:cNvSpPr>
            <a:spLocks noGrp="1"/>
          </p:cNvSpPr>
          <p:nvPr>
            <p:ph type="body" sz="quarter" idx="65" hasCustomPrompt="1"/>
          </p:nvPr>
        </p:nvSpPr>
        <p:spPr>
          <a:xfrm>
            <a:off x="7372852" y="1528331"/>
            <a:ext cx="1298590" cy="1212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cxnSp>
        <p:nvCxnSpPr>
          <p:cNvPr id="183" name="Line 45"/>
          <p:cNvCxnSpPr/>
          <p:nvPr userDrawn="1"/>
        </p:nvCxnSpPr>
        <p:spPr>
          <a:xfrm>
            <a:off x="7377578" y="1668176"/>
            <a:ext cx="1298590" cy="12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Placeholder 46"/>
          <p:cNvSpPr>
            <a:spLocks noGrp="1"/>
          </p:cNvSpPr>
          <p:nvPr>
            <p:ph type="body" sz="quarter" idx="66" hasCustomPrompt="1"/>
          </p:nvPr>
        </p:nvSpPr>
        <p:spPr>
          <a:xfrm>
            <a:off x="7372852" y="1675535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186" name="Text Placeholder 47"/>
          <p:cNvSpPr>
            <a:spLocks noGrp="1"/>
          </p:cNvSpPr>
          <p:nvPr>
            <p:ph type="body" sz="quarter" idx="67" hasCustomPrompt="1"/>
          </p:nvPr>
        </p:nvSpPr>
        <p:spPr>
          <a:xfrm>
            <a:off x="7372852" y="1818410"/>
            <a:ext cx="1298590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cxnSp>
        <p:nvCxnSpPr>
          <p:cNvPr id="210" name="Line 48"/>
          <p:cNvCxnSpPr/>
          <p:nvPr userDrawn="1"/>
        </p:nvCxnSpPr>
        <p:spPr>
          <a:xfrm>
            <a:off x="7372852" y="1982933"/>
            <a:ext cx="1298590" cy="1299"/>
          </a:xfrm>
          <a:prstGeom prst="line">
            <a:avLst/>
          </a:prstGeom>
          <a:ln w="15875">
            <a:solidFill>
              <a:srgbClr val="908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7372852" y="2004582"/>
            <a:ext cx="1298590" cy="2584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bio text</a:t>
            </a:r>
          </a:p>
          <a:p>
            <a:pPr lvl="0"/>
            <a:endParaRPr lang="en-US" dirty="0"/>
          </a:p>
        </p:txBody>
      </p:sp>
      <p:sp>
        <p:nvSpPr>
          <p:cNvPr id="68" name="Footer Placeholder 50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Slide Number Placeholder 51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5" name="Picture 5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44320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66652" y="961160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75490" y="961161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75490" y="1134345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75490" y="1368138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96" name="Text Placeholder 6"/>
          <p:cNvSpPr>
            <a:spLocks noGrp="1"/>
          </p:cNvSpPr>
          <p:nvPr>
            <p:ph type="body" sz="quarter" idx="50" hasCustomPrompt="1"/>
          </p:nvPr>
        </p:nvSpPr>
        <p:spPr>
          <a:xfrm>
            <a:off x="1175490" y="151967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658" y="1671207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81" name="Text Placeholder 8"/>
          <p:cNvSpPr>
            <a:spLocks noGrp="1"/>
          </p:cNvSpPr>
          <p:nvPr>
            <p:ph type="body" sz="quarter" idx="56" hasCustomPrompt="1"/>
          </p:nvPr>
        </p:nvSpPr>
        <p:spPr>
          <a:xfrm>
            <a:off x="466652" y="1883354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76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75490" y="1883352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477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1175490" y="2056538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79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1175490" y="2290332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482" name="Text Placeholder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75490" y="2441865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0" name="Text Placeholder 13"/>
          <p:cNvSpPr>
            <a:spLocks noGrp="1"/>
          </p:cNvSpPr>
          <p:nvPr>
            <p:ph type="body" sz="quarter" idx="55" hasCustomPrompt="1"/>
          </p:nvPr>
        </p:nvSpPr>
        <p:spPr>
          <a:xfrm>
            <a:off x="466658" y="2593401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89" name="Text Placeholder 14"/>
          <p:cNvSpPr>
            <a:spLocks noGrp="1"/>
          </p:cNvSpPr>
          <p:nvPr>
            <p:ph type="body" sz="quarter" idx="63" hasCustomPrompt="1"/>
          </p:nvPr>
        </p:nvSpPr>
        <p:spPr>
          <a:xfrm>
            <a:off x="466652" y="2805545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4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1175490" y="2805546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485" name="Text Placeholder 16"/>
          <p:cNvSpPr>
            <a:spLocks noGrp="1"/>
          </p:cNvSpPr>
          <p:nvPr>
            <p:ph type="body" sz="quarter" idx="59" hasCustomPrompt="1"/>
          </p:nvPr>
        </p:nvSpPr>
        <p:spPr>
          <a:xfrm>
            <a:off x="1175490" y="2978730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87" name="Text Placeholder 17"/>
          <p:cNvSpPr>
            <a:spLocks noGrp="1"/>
          </p:cNvSpPr>
          <p:nvPr>
            <p:ph type="body" sz="quarter" idx="61" hasCustomPrompt="1"/>
          </p:nvPr>
        </p:nvSpPr>
        <p:spPr>
          <a:xfrm>
            <a:off x="1175490" y="3212526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490" name="Text Placeholder 18"/>
          <p:cNvSpPr>
            <a:spLocks noGrp="1"/>
          </p:cNvSpPr>
          <p:nvPr>
            <p:ph type="body" sz="quarter" idx="64" hasCustomPrompt="1"/>
          </p:nvPr>
        </p:nvSpPr>
        <p:spPr>
          <a:xfrm>
            <a:off x="1175490" y="3364059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88" name="Text Placeholder 19"/>
          <p:cNvSpPr>
            <a:spLocks noGrp="1"/>
          </p:cNvSpPr>
          <p:nvPr>
            <p:ph type="body" sz="quarter" idx="62" hasCustomPrompt="1"/>
          </p:nvPr>
        </p:nvSpPr>
        <p:spPr>
          <a:xfrm>
            <a:off x="466658" y="3515592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497" name="Text Placeholder 20"/>
          <p:cNvSpPr>
            <a:spLocks noGrp="1"/>
          </p:cNvSpPr>
          <p:nvPr>
            <p:ph type="body" sz="quarter" idx="70" hasCustomPrompt="1"/>
          </p:nvPr>
        </p:nvSpPr>
        <p:spPr>
          <a:xfrm>
            <a:off x="466652" y="3727739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92" name="Text Placeholder 21"/>
          <p:cNvSpPr>
            <a:spLocks noGrp="1"/>
          </p:cNvSpPr>
          <p:nvPr>
            <p:ph type="body" sz="quarter" idx="65" hasCustomPrompt="1"/>
          </p:nvPr>
        </p:nvSpPr>
        <p:spPr>
          <a:xfrm>
            <a:off x="1175490" y="3727740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493" name="Text Placeholder 22"/>
          <p:cNvSpPr>
            <a:spLocks noGrp="1"/>
          </p:cNvSpPr>
          <p:nvPr>
            <p:ph type="body" sz="quarter" idx="66" hasCustomPrompt="1"/>
          </p:nvPr>
        </p:nvSpPr>
        <p:spPr>
          <a:xfrm>
            <a:off x="1175490" y="3900923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495" name="Text Placeholder 23"/>
          <p:cNvSpPr>
            <a:spLocks noGrp="1"/>
          </p:cNvSpPr>
          <p:nvPr>
            <p:ph type="body" sz="quarter" idx="68" hasCustomPrompt="1"/>
          </p:nvPr>
        </p:nvSpPr>
        <p:spPr>
          <a:xfrm>
            <a:off x="1175490" y="413471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498" name="Text Placeholder 24"/>
          <p:cNvSpPr>
            <a:spLocks noGrp="1"/>
          </p:cNvSpPr>
          <p:nvPr>
            <p:ph type="body" sz="quarter" idx="71" hasCustomPrompt="1"/>
          </p:nvPr>
        </p:nvSpPr>
        <p:spPr>
          <a:xfrm>
            <a:off x="1175490" y="4286250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496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466658" y="4437786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05" name="Text Placeholder 26"/>
          <p:cNvSpPr>
            <a:spLocks noGrp="1"/>
          </p:cNvSpPr>
          <p:nvPr>
            <p:ph type="body" sz="quarter" idx="77" hasCustomPrompt="1"/>
          </p:nvPr>
        </p:nvSpPr>
        <p:spPr>
          <a:xfrm>
            <a:off x="2538523" y="958574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1" name="Text Placeholder 27"/>
          <p:cNvSpPr>
            <a:spLocks noGrp="1"/>
          </p:cNvSpPr>
          <p:nvPr>
            <p:ph type="body" sz="quarter" idx="156" hasCustomPrompt="1"/>
          </p:nvPr>
        </p:nvSpPr>
        <p:spPr>
          <a:xfrm>
            <a:off x="3247362" y="961161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01" name="Text Placeholder 28"/>
          <p:cNvSpPr>
            <a:spLocks noGrp="1"/>
          </p:cNvSpPr>
          <p:nvPr>
            <p:ph type="body" sz="quarter" idx="73" hasCustomPrompt="1"/>
          </p:nvPr>
        </p:nvSpPr>
        <p:spPr>
          <a:xfrm>
            <a:off x="3247362" y="1134345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03" name="Text Placeholder 29"/>
          <p:cNvSpPr>
            <a:spLocks noGrp="1"/>
          </p:cNvSpPr>
          <p:nvPr>
            <p:ph type="body" sz="quarter" idx="75" hasCustomPrompt="1"/>
          </p:nvPr>
        </p:nvSpPr>
        <p:spPr>
          <a:xfrm>
            <a:off x="3247362" y="1368138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06" name="Text Placeholder 30"/>
          <p:cNvSpPr>
            <a:spLocks noGrp="1"/>
          </p:cNvSpPr>
          <p:nvPr>
            <p:ph type="body" sz="quarter" idx="78" hasCustomPrompt="1"/>
          </p:nvPr>
        </p:nvSpPr>
        <p:spPr>
          <a:xfrm>
            <a:off x="3247362" y="151967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04" name="Text Placeholder 31"/>
          <p:cNvSpPr>
            <a:spLocks noGrp="1"/>
          </p:cNvSpPr>
          <p:nvPr>
            <p:ph type="body" sz="quarter" idx="76" hasCustomPrompt="1"/>
          </p:nvPr>
        </p:nvSpPr>
        <p:spPr>
          <a:xfrm>
            <a:off x="2538524" y="1671207"/>
            <a:ext cx="1989292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13" name="Text Placeholder 32"/>
          <p:cNvSpPr>
            <a:spLocks noGrp="1"/>
          </p:cNvSpPr>
          <p:nvPr>
            <p:ph type="body" sz="quarter" idx="84" hasCustomPrompt="1"/>
          </p:nvPr>
        </p:nvSpPr>
        <p:spPr>
          <a:xfrm>
            <a:off x="2538524" y="1883353"/>
            <a:ext cx="635268" cy="625016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08" name="Text Placeholder 33"/>
          <p:cNvSpPr>
            <a:spLocks noGrp="1"/>
          </p:cNvSpPr>
          <p:nvPr>
            <p:ph type="body" sz="quarter" idx="79" hasCustomPrompt="1"/>
          </p:nvPr>
        </p:nvSpPr>
        <p:spPr>
          <a:xfrm>
            <a:off x="3247362" y="1883352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09" name="Text Placeholder 34"/>
          <p:cNvSpPr>
            <a:spLocks noGrp="1"/>
          </p:cNvSpPr>
          <p:nvPr>
            <p:ph type="body" sz="quarter" idx="80" hasCustomPrompt="1"/>
          </p:nvPr>
        </p:nvSpPr>
        <p:spPr>
          <a:xfrm>
            <a:off x="3247362" y="2056538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11" name="Text Placeholder 35"/>
          <p:cNvSpPr>
            <a:spLocks noGrp="1"/>
          </p:cNvSpPr>
          <p:nvPr>
            <p:ph type="body" sz="quarter" idx="82" hasCustomPrompt="1"/>
          </p:nvPr>
        </p:nvSpPr>
        <p:spPr>
          <a:xfrm>
            <a:off x="3247362" y="2290332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14" name="Text Placeholder 36"/>
          <p:cNvSpPr>
            <a:spLocks noGrp="1"/>
          </p:cNvSpPr>
          <p:nvPr>
            <p:ph type="body" sz="quarter" idx="85" hasCustomPrompt="1"/>
          </p:nvPr>
        </p:nvSpPr>
        <p:spPr>
          <a:xfrm>
            <a:off x="3247362" y="2441865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12" name="Text Placeholder 37"/>
          <p:cNvSpPr>
            <a:spLocks noGrp="1"/>
          </p:cNvSpPr>
          <p:nvPr>
            <p:ph type="body" sz="quarter" idx="83" hasCustomPrompt="1"/>
          </p:nvPr>
        </p:nvSpPr>
        <p:spPr>
          <a:xfrm>
            <a:off x="2538530" y="2593401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20" name="Text Placeholder 38"/>
          <p:cNvSpPr>
            <a:spLocks noGrp="1"/>
          </p:cNvSpPr>
          <p:nvPr>
            <p:ph type="body" sz="quarter" idx="91" hasCustomPrompt="1"/>
          </p:nvPr>
        </p:nvSpPr>
        <p:spPr>
          <a:xfrm>
            <a:off x="2538523" y="2805545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15" name="Text Placeholder 39"/>
          <p:cNvSpPr>
            <a:spLocks noGrp="1"/>
          </p:cNvSpPr>
          <p:nvPr>
            <p:ph type="body" sz="quarter" idx="86" hasCustomPrompt="1"/>
          </p:nvPr>
        </p:nvSpPr>
        <p:spPr>
          <a:xfrm>
            <a:off x="3247362" y="2805546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16" name="Text Placeholder 40"/>
          <p:cNvSpPr>
            <a:spLocks noGrp="1"/>
          </p:cNvSpPr>
          <p:nvPr>
            <p:ph type="body" sz="quarter" idx="87" hasCustomPrompt="1"/>
          </p:nvPr>
        </p:nvSpPr>
        <p:spPr>
          <a:xfrm>
            <a:off x="3247362" y="2978730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18" name="Text Placeholder 41"/>
          <p:cNvSpPr>
            <a:spLocks noGrp="1"/>
          </p:cNvSpPr>
          <p:nvPr>
            <p:ph type="body" sz="quarter" idx="89" hasCustomPrompt="1"/>
          </p:nvPr>
        </p:nvSpPr>
        <p:spPr>
          <a:xfrm>
            <a:off x="3247362" y="3212526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21" name="Text Placeholder 42"/>
          <p:cNvSpPr>
            <a:spLocks noGrp="1"/>
          </p:cNvSpPr>
          <p:nvPr>
            <p:ph type="body" sz="quarter" idx="92" hasCustomPrompt="1"/>
          </p:nvPr>
        </p:nvSpPr>
        <p:spPr>
          <a:xfrm>
            <a:off x="3247362" y="3364059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19" name="Text Placeholder 43"/>
          <p:cNvSpPr>
            <a:spLocks noGrp="1"/>
          </p:cNvSpPr>
          <p:nvPr>
            <p:ph type="body" sz="quarter" idx="90" hasCustomPrompt="1"/>
          </p:nvPr>
        </p:nvSpPr>
        <p:spPr>
          <a:xfrm>
            <a:off x="2538530" y="3515592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27" name="Text Placeholder 44"/>
          <p:cNvSpPr>
            <a:spLocks noGrp="1"/>
          </p:cNvSpPr>
          <p:nvPr>
            <p:ph type="body" sz="quarter" idx="98" hasCustomPrompt="1"/>
          </p:nvPr>
        </p:nvSpPr>
        <p:spPr>
          <a:xfrm>
            <a:off x="2538523" y="3727739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2" name="Text Placeholder 45"/>
          <p:cNvSpPr>
            <a:spLocks noGrp="1"/>
          </p:cNvSpPr>
          <p:nvPr>
            <p:ph type="body" sz="quarter" idx="93" hasCustomPrompt="1"/>
          </p:nvPr>
        </p:nvSpPr>
        <p:spPr>
          <a:xfrm>
            <a:off x="3247362" y="3727740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23" name="Text Placeholder 46"/>
          <p:cNvSpPr>
            <a:spLocks noGrp="1"/>
          </p:cNvSpPr>
          <p:nvPr>
            <p:ph type="body" sz="quarter" idx="94" hasCustomPrompt="1"/>
          </p:nvPr>
        </p:nvSpPr>
        <p:spPr>
          <a:xfrm>
            <a:off x="3247362" y="3900923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25" name="Text Placeholder 47"/>
          <p:cNvSpPr>
            <a:spLocks noGrp="1"/>
          </p:cNvSpPr>
          <p:nvPr>
            <p:ph type="body" sz="quarter" idx="96" hasCustomPrompt="1"/>
          </p:nvPr>
        </p:nvSpPr>
        <p:spPr>
          <a:xfrm>
            <a:off x="3247362" y="413471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28" name="Text Placeholder 48"/>
          <p:cNvSpPr>
            <a:spLocks noGrp="1"/>
          </p:cNvSpPr>
          <p:nvPr>
            <p:ph type="body" sz="quarter" idx="99" hasCustomPrompt="1"/>
          </p:nvPr>
        </p:nvSpPr>
        <p:spPr>
          <a:xfrm>
            <a:off x="3247362" y="4286250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26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2538530" y="4437786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34" name="Text Placeholder 50"/>
          <p:cNvSpPr>
            <a:spLocks noGrp="1"/>
          </p:cNvSpPr>
          <p:nvPr>
            <p:ph type="body" sz="quarter" idx="105" hasCustomPrompt="1"/>
          </p:nvPr>
        </p:nvSpPr>
        <p:spPr>
          <a:xfrm>
            <a:off x="4610399" y="961160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29" name="Text Placeholder 51"/>
          <p:cNvSpPr>
            <a:spLocks noGrp="1"/>
          </p:cNvSpPr>
          <p:nvPr>
            <p:ph type="body" sz="quarter" idx="100" hasCustomPrompt="1"/>
          </p:nvPr>
        </p:nvSpPr>
        <p:spPr>
          <a:xfrm>
            <a:off x="5319237" y="961161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30" name="Text Placeholder 52"/>
          <p:cNvSpPr>
            <a:spLocks noGrp="1"/>
          </p:cNvSpPr>
          <p:nvPr>
            <p:ph type="body" sz="quarter" idx="101" hasCustomPrompt="1"/>
          </p:nvPr>
        </p:nvSpPr>
        <p:spPr>
          <a:xfrm>
            <a:off x="5319237" y="1134345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32" name="Text Placeholder 53"/>
          <p:cNvSpPr>
            <a:spLocks noGrp="1"/>
          </p:cNvSpPr>
          <p:nvPr>
            <p:ph type="body" sz="quarter" idx="103" hasCustomPrompt="1"/>
          </p:nvPr>
        </p:nvSpPr>
        <p:spPr>
          <a:xfrm>
            <a:off x="5319237" y="1368138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35" name="Text Placeholder 54"/>
          <p:cNvSpPr>
            <a:spLocks noGrp="1"/>
          </p:cNvSpPr>
          <p:nvPr>
            <p:ph type="body" sz="quarter" idx="106" hasCustomPrompt="1"/>
          </p:nvPr>
        </p:nvSpPr>
        <p:spPr>
          <a:xfrm>
            <a:off x="5319237" y="151967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33" name="Text Placeholder 55"/>
          <p:cNvSpPr>
            <a:spLocks noGrp="1"/>
          </p:cNvSpPr>
          <p:nvPr>
            <p:ph type="body" sz="quarter" idx="104" hasCustomPrompt="1"/>
          </p:nvPr>
        </p:nvSpPr>
        <p:spPr>
          <a:xfrm>
            <a:off x="4610405" y="1671207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42" name="Text Placeholder 56"/>
          <p:cNvSpPr>
            <a:spLocks noGrp="1"/>
          </p:cNvSpPr>
          <p:nvPr>
            <p:ph type="body" sz="quarter" idx="112" hasCustomPrompt="1"/>
          </p:nvPr>
        </p:nvSpPr>
        <p:spPr>
          <a:xfrm>
            <a:off x="4610399" y="1888609"/>
            <a:ext cx="635268" cy="625016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37" name="Text Placeholder 57"/>
          <p:cNvSpPr>
            <a:spLocks noGrp="1"/>
          </p:cNvSpPr>
          <p:nvPr>
            <p:ph type="body" sz="quarter" idx="107" hasCustomPrompt="1"/>
          </p:nvPr>
        </p:nvSpPr>
        <p:spPr>
          <a:xfrm>
            <a:off x="5319237" y="1891854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38" name="Text Placeholder 58"/>
          <p:cNvSpPr>
            <a:spLocks noGrp="1"/>
          </p:cNvSpPr>
          <p:nvPr>
            <p:ph type="body" sz="quarter" idx="108" hasCustomPrompt="1"/>
          </p:nvPr>
        </p:nvSpPr>
        <p:spPr>
          <a:xfrm>
            <a:off x="5319237" y="2065038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40" name="Text Placeholder 59"/>
          <p:cNvSpPr>
            <a:spLocks noGrp="1"/>
          </p:cNvSpPr>
          <p:nvPr>
            <p:ph type="body" sz="quarter" idx="110" hasCustomPrompt="1"/>
          </p:nvPr>
        </p:nvSpPr>
        <p:spPr>
          <a:xfrm>
            <a:off x="5319237" y="229883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43" name="Text Placeholder 60"/>
          <p:cNvSpPr>
            <a:spLocks noGrp="1"/>
          </p:cNvSpPr>
          <p:nvPr>
            <p:ph type="body" sz="quarter" idx="113" hasCustomPrompt="1"/>
          </p:nvPr>
        </p:nvSpPr>
        <p:spPr>
          <a:xfrm>
            <a:off x="5319237" y="245036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41" name="Text Placeholder 61"/>
          <p:cNvSpPr>
            <a:spLocks noGrp="1"/>
          </p:cNvSpPr>
          <p:nvPr>
            <p:ph type="body" sz="quarter" idx="111" hasCustomPrompt="1"/>
          </p:nvPr>
        </p:nvSpPr>
        <p:spPr>
          <a:xfrm>
            <a:off x="4610405" y="2601900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49" name="Text Placeholder 62"/>
          <p:cNvSpPr>
            <a:spLocks noGrp="1"/>
          </p:cNvSpPr>
          <p:nvPr>
            <p:ph type="body" sz="quarter" idx="119" hasCustomPrompt="1"/>
          </p:nvPr>
        </p:nvSpPr>
        <p:spPr>
          <a:xfrm>
            <a:off x="4610399" y="2805545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44" name="Text Placeholder 63"/>
          <p:cNvSpPr>
            <a:spLocks noGrp="1"/>
          </p:cNvSpPr>
          <p:nvPr>
            <p:ph type="body" sz="quarter" idx="114" hasCustomPrompt="1"/>
          </p:nvPr>
        </p:nvSpPr>
        <p:spPr>
          <a:xfrm>
            <a:off x="5319237" y="2805546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45" name="Text Placeholder 64"/>
          <p:cNvSpPr>
            <a:spLocks noGrp="1"/>
          </p:cNvSpPr>
          <p:nvPr>
            <p:ph type="body" sz="quarter" idx="115" hasCustomPrompt="1"/>
          </p:nvPr>
        </p:nvSpPr>
        <p:spPr>
          <a:xfrm>
            <a:off x="5319237" y="2978730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47" name="Text Placeholder 65"/>
          <p:cNvSpPr>
            <a:spLocks noGrp="1"/>
          </p:cNvSpPr>
          <p:nvPr>
            <p:ph type="body" sz="quarter" idx="117" hasCustomPrompt="1"/>
          </p:nvPr>
        </p:nvSpPr>
        <p:spPr>
          <a:xfrm>
            <a:off x="5319237" y="3212526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50" name="Text Placeholder 66"/>
          <p:cNvSpPr>
            <a:spLocks noGrp="1"/>
          </p:cNvSpPr>
          <p:nvPr>
            <p:ph type="body" sz="quarter" idx="120" hasCustomPrompt="1"/>
          </p:nvPr>
        </p:nvSpPr>
        <p:spPr>
          <a:xfrm>
            <a:off x="5319237" y="3364059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48" name="Text Placeholder 67"/>
          <p:cNvSpPr>
            <a:spLocks noGrp="1"/>
          </p:cNvSpPr>
          <p:nvPr>
            <p:ph type="body" sz="quarter" idx="118" hasCustomPrompt="1"/>
          </p:nvPr>
        </p:nvSpPr>
        <p:spPr>
          <a:xfrm>
            <a:off x="4610405" y="3515592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56" name="Text Placeholder 68"/>
          <p:cNvSpPr>
            <a:spLocks noGrp="1"/>
          </p:cNvSpPr>
          <p:nvPr>
            <p:ph type="body" sz="quarter" idx="126" hasCustomPrompt="1"/>
          </p:nvPr>
        </p:nvSpPr>
        <p:spPr>
          <a:xfrm>
            <a:off x="4610399" y="3727739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51" name="Text Placeholder 69"/>
          <p:cNvSpPr>
            <a:spLocks noGrp="1"/>
          </p:cNvSpPr>
          <p:nvPr>
            <p:ph type="body" sz="quarter" idx="121" hasCustomPrompt="1"/>
          </p:nvPr>
        </p:nvSpPr>
        <p:spPr>
          <a:xfrm>
            <a:off x="5319237" y="3727740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52" name="Text Placeholder 70"/>
          <p:cNvSpPr>
            <a:spLocks noGrp="1"/>
          </p:cNvSpPr>
          <p:nvPr>
            <p:ph type="body" sz="quarter" idx="122" hasCustomPrompt="1"/>
          </p:nvPr>
        </p:nvSpPr>
        <p:spPr>
          <a:xfrm>
            <a:off x="5319237" y="3900923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54" name="Text Placeholder 71"/>
          <p:cNvSpPr>
            <a:spLocks noGrp="1"/>
          </p:cNvSpPr>
          <p:nvPr>
            <p:ph type="body" sz="quarter" idx="124" hasCustomPrompt="1"/>
          </p:nvPr>
        </p:nvSpPr>
        <p:spPr>
          <a:xfrm>
            <a:off x="5319237" y="413471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557" name="Text Placeholder 72"/>
          <p:cNvSpPr>
            <a:spLocks noGrp="1"/>
          </p:cNvSpPr>
          <p:nvPr>
            <p:ph type="body" sz="quarter" idx="127" hasCustomPrompt="1"/>
          </p:nvPr>
        </p:nvSpPr>
        <p:spPr>
          <a:xfrm>
            <a:off x="5319237" y="4286250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55" name="Text Placeholder 73"/>
          <p:cNvSpPr>
            <a:spLocks noGrp="1"/>
          </p:cNvSpPr>
          <p:nvPr>
            <p:ph type="body" sz="quarter" idx="125" hasCustomPrompt="1"/>
          </p:nvPr>
        </p:nvSpPr>
        <p:spPr>
          <a:xfrm>
            <a:off x="4610405" y="4437786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592" name="Text Placeholder 74"/>
          <p:cNvSpPr>
            <a:spLocks noGrp="1"/>
          </p:cNvSpPr>
          <p:nvPr>
            <p:ph type="body" sz="quarter" idx="133" hasCustomPrompt="1"/>
          </p:nvPr>
        </p:nvSpPr>
        <p:spPr>
          <a:xfrm>
            <a:off x="6682270" y="961160"/>
            <a:ext cx="626140" cy="640773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7" name="Text Placeholder 75"/>
          <p:cNvSpPr>
            <a:spLocks noGrp="1"/>
          </p:cNvSpPr>
          <p:nvPr>
            <p:ph type="body" sz="quarter" idx="128" hasCustomPrompt="1"/>
          </p:nvPr>
        </p:nvSpPr>
        <p:spPr>
          <a:xfrm>
            <a:off x="7389929" y="961161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88" name="Text Placeholder 76"/>
          <p:cNvSpPr>
            <a:spLocks noGrp="1"/>
          </p:cNvSpPr>
          <p:nvPr>
            <p:ph type="body" sz="quarter" idx="129" hasCustomPrompt="1"/>
          </p:nvPr>
        </p:nvSpPr>
        <p:spPr>
          <a:xfrm>
            <a:off x="7389929" y="1134345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90" name="Text Placeholder 77"/>
          <p:cNvSpPr>
            <a:spLocks noGrp="1"/>
          </p:cNvSpPr>
          <p:nvPr>
            <p:ph type="body" sz="quarter" idx="131" hasCustomPrompt="1"/>
          </p:nvPr>
        </p:nvSpPr>
        <p:spPr>
          <a:xfrm>
            <a:off x="7389929" y="1368138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593" name="Text Placeholder 78"/>
          <p:cNvSpPr>
            <a:spLocks noGrp="1"/>
          </p:cNvSpPr>
          <p:nvPr>
            <p:ph type="body" sz="quarter" idx="134" hasCustomPrompt="1"/>
          </p:nvPr>
        </p:nvSpPr>
        <p:spPr>
          <a:xfrm>
            <a:off x="7389929" y="1519671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91" name="Text Placeholder 79"/>
          <p:cNvSpPr>
            <a:spLocks noGrp="1"/>
          </p:cNvSpPr>
          <p:nvPr>
            <p:ph type="body" sz="quarter" idx="132" hasCustomPrompt="1"/>
          </p:nvPr>
        </p:nvSpPr>
        <p:spPr>
          <a:xfrm>
            <a:off x="6682275" y="1671206"/>
            <a:ext cx="1989175" cy="1428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00" name="Text Placeholder 80"/>
          <p:cNvSpPr>
            <a:spLocks noGrp="1"/>
          </p:cNvSpPr>
          <p:nvPr>
            <p:ph type="body" sz="quarter" idx="140" hasCustomPrompt="1"/>
          </p:nvPr>
        </p:nvSpPr>
        <p:spPr>
          <a:xfrm>
            <a:off x="6682269" y="1887586"/>
            <a:ext cx="635268" cy="625016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95" name="Text Placeholder 81"/>
          <p:cNvSpPr>
            <a:spLocks noGrp="1"/>
          </p:cNvSpPr>
          <p:nvPr>
            <p:ph type="body" sz="quarter" idx="135" hasCustomPrompt="1"/>
          </p:nvPr>
        </p:nvSpPr>
        <p:spPr>
          <a:xfrm>
            <a:off x="7389929" y="1889209"/>
            <a:ext cx="1280338" cy="17383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596" name="Text Placeholder 82"/>
          <p:cNvSpPr>
            <a:spLocks noGrp="1"/>
          </p:cNvSpPr>
          <p:nvPr>
            <p:ph type="body" sz="quarter" idx="136" hasCustomPrompt="1"/>
          </p:nvPr>
        </p:nvSpPr>
        <p:spPr>
          <a:xfrm>
            <a:off x="7389929" y="2063038"/>
            <a:ext cx="1280338" cy="236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598" name="Text Placeholder 83"/>
          <p:cNvSpPr>
            <a:spLocks noGrp="1"/>
          </p:cNvSpPr>
          <p:nvPr>
            <p:ph type="body" sz="quarter" idx="138" hasCustomPrompt="1"/>
          </p:nvPr>
        </p:nvSpPr>
        <p:spPr>
          <a:xfrm>
            <a:off x="7389929" y="2299923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601" name="Text Placeholder 84"/>
          <p:cNvSpPr>
            <a:spLocks noGrp="1"/>
          </p:cNvSpPr>
          <p:nvPr>
            <p:ph type="body" sz="quarter" idx="141" hasCustomPrompt="1"/>
          </p:nvPr>
        </p:nvSpPr>
        <p:spPr>
          <a:xfrm>
            <a:off x="7389929" y="2451456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599" name="Text Placeholder 85"/>
          <p:cNvSpPr>
            <a:spLocks noGrp="1"/>
          </p:cNvSpPr>
          <p:nvPr>
            <p:ph type="body" sz="quarter" idx="139" hasCustomPrompt="1"/>
          </p:nvPr>
        </p:nvSpPr>
        <p:spPr>
          <a:xfrm>
            <a:off x="6682275" y="2602989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07" name="Text Placeholder 86"/>
          <p:cNvSpPr>
            <a:spLocks noGrp="1"/>
          </p:cNvSpPr>
          <p:nvPr>
            <p:ph type="body" sz="quarter" idx="147" hasCustomPrompt="1"/>
          </p:nvPr>
        </p:nvSpPr>
        <p:spPr>
          <a:xfrm>
            <a:off x="6682269" y="2805547"/>
            <a:ext cx="635268" cy="625016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02" name="Text Placeholder 87"/>
          <p:cNvSpPr>
            <a:spLocks noGrp="1"/>
          </p:cNvSpPr>
          <p:nvPr>
            <p:ph type="body" sz="quarter" idx="142" hasCustomPrompt="1"/>
          </p:nvPr>
        </p:nvSpPr>
        <p:spPr>
          <a:xfrm>
            <a:off x="7389929" y="2805546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603" name="Text Placeholder 88"/>
          <p:cNvSpPr>
            <a:spLocks noGrp="1"/>
          </p:cNvSpPr>
          <p:nvPr>
            <p:ph type="body" sz="quarter" idx="143" hasCustomPrompt="1"/>
          </p:nvPr>
        </p:nvSpPr>
        <p:spPr>
          <a:xfrm>
            <a:off x="7389929" y="2978730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605" name="Text Placeholder 89"/>
          <p:cNvSpPr>
            <a:spLocks noGrp="1"/>
          </p:cNvSpPr>
          <p:nvPr>
            <p:ph type="body" sz="quarter" idx="145" hasCustomPrompt="1"/>
          </p:nvPr>
        </p:nvSpPr>
        <p:spPr>
          <a:xfrm>
            <a:off x="7389929" y="3212526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/>
            </a:lvl1pPr>
          </a:lstStyle>
          <a:p>
            <a:pPr marL="0" marR="0" lvl="0" indent="0" algn="l" defTabSz="88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office location</a:t>
            </a:r>
          </a:p>
        </p:txBody>
      </p:sp>
      <p:sp>
        <p:nvSpPr>
          <p:cNvPr id="608" name="Text Placeholder 90"/>
          <p:cNvSpPr>
            <a:spLocks noGrp="1"/>
          </p:cNvSpPr>
          <p:nvPr>
            <p:ph type="body" sz="quarter" idx="148" hasCustomPrompt="1"/>
          </p:nvPr>
        </p:nvSpPr>
        <p:spPr>
          <a:xfrm>
            <a:off x="7389929" y="3364059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606" name="Text Placeholder 91"/>
          <p:cNvSpPr>
            <a:spLocks noGrp="1"/>
          </p:cNvSpPr>
          <p:nvPr>
            <p:ph type="body" sz="quarter" idx="146" hasCustomPrompt="1"/>
          </p:nvPr>
        </p:nvSpPr>
        <p:spPr>
          <a:xfrm>
            <a:off x="6682275" y="3515592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614" name="Text Placeholder 92"/>
          <p:cNvSpPr>
            <a:spLocks noGrp="1"/>
          </p:cNvSpPr>
          <p:nvPr>
            <p:ph type="body" sz="quarter" idx="154" hasCustomPrompt="1"/>
          </p:nvPr>
        </p:nvSpPr>
        <p:spPr>
          <a:xfrm>
            <a:off x="6682269" y="3727741"/>
            <a:ext cx="635268" cy="625016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 sz="45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09" name="Text Placeholder 93"/>
          <p:cNvSpPr>
            <a:spLocks noGrp="1"/>
          </p:cNvSpPr>
          <p:nvPr>
            <p:ph type="body" sz="quarter" idx="149" hasCustomPrompt="1"/>
          </p:nvPr>
        </p:nvSpPr>
        <p:spPr>
          <a:xfrm>
            <a:off x="7389929" y="3727740"/>
            <a:ext cx="1280338" cy="1731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50">
                <a:solidFill>
                  <a:srgbClr val="003763"/>
                </a:solidFill>
              </a:defRPr>
            </a:lvl1pPr>
          </a:lstStyle>
          <a:p>
            <a:pPr lvl="0"/>
            <a:r>
              <a:rPr lang="en-US" sz="900" dirty="0"/>
              <a:t>Click to add name</a:t>
            </a:r>
            <a:endParaRPr lang="en-US" dirty="0"/>
          </a:p>
        </p:txBody>
      </p:sp>
      <p:sp>
        <p:nvSpPr>
          <p:cNvPr id="610" name="Text Placeholder 94"/>
          <p:cNvSpPr>
            <a:spLocks noGrp="1"/>
          </p:cNvSpPr>
          <p:nvPr>
            <p:ph type="body" sz="quarter" idx="150" hasCustomPrompt="1"/>
          </p:nvPr>
        </p:nvSpPr>
        <p:spPr>
          <a:xfrm>
            <a:off x="7389929" y="3900923"/>
            <a:ext cx="1280338" cy="2337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25"/>
            </a:lvl1pPr>
          </a:lstStyle>
          <a:p>
            <a:pPr lvl="0"/>
            <a:r>
              <a:rPr lang="en-US" dirty="0"/>
              <a:t>Click to add official title</a:t>
            </a:r>
          </a:p>
        </p:txBody>
      </p:sp>
      <p:sp>
        <p:nvSpPr>
          <p:cNvPr id="612" name="Text Placeholder 95"/>
          <p:cNvSpPr>
            <a:spLocks noGrp="1"/>
          </p:cNvSpPr>
          <p:nvPr>
            <p:ph type="body" sz="quarter" idx="152" hasCustomPrompt="1"/>
          </p:nvPr>
        </p:nvSpPr>
        <p:spPr>
          <a:xfrm>
            <a:off x="7389929" y="4134717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office location</a:t>
            </a:r>
          </a:p>
        </p:txBody>
      </p:sp>
      <p:sp>
        <p:nvSpPr>
          <p:cNvPr id="615" name="Text Placeholder 96"/>
          <p:cNvSpPr>
            <a:spLocks noGrp="1"/>
          </p:cNvSpPr>
          <p:nvPr>
            <p:ph type="body" sz="quarter" idx="155" hasCustomPrompt="1"/>
          </p:nvPr>
        </p:nvSpPr>
        <p:spPr>
          <a:xfrm>
            <a:off x="7389929" y="4286250"/>
            <a:ext cx="1280338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613" name="Text Placeholder 97"/>
          <p:cNvSpPr>
            <a:spLocks noGrp="1"/>
          </p:cNvSpPr>
          <p:nvPr>
            <p:ph type="body" sz="quarter" idx="153" hasCustomPrompt="1"/>
          </p:nvPr>
        </p:nvSpPr>
        <p:spPr>
          <a:xfrm>
            <a:off x="6682275" y="4437786"/>
            <a:ext cx="1989175" cy="1515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/>
              <a:t>Click to add email address</a:t>
            </a:r>
          </a:p>
        </p:txBody>
      </p:sp>
      <p:sp>
        <p:nvSpPr>
          <p:cNvPr id="117" name="Footer Placeholder 98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6" name="Slide Number Placeholder 99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4" name="Picture 10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31344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 (5 x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66657" y="961163"/>
            <a:ext cx="8204791" cy="424295"/>
          </a:xfr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3"/>
          <p:cNvSpPr/>
          <p:nvPr userDrawn="1"/>
        </p:nvSpPr>
        <p:spPr>
          <a:xfrm>
            <a:off x="466651" y="1437410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94076" y="1502355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94076" y="195349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69" name="Rectangle 6"/>
          <p:cNvSpPr/>
          <p:nvPr userDrawn="1"/>
        </p:nvSpPr>
        <p:spPr>
          <a:xfrm>
            <a:off x="466651" y="2242706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94076" y="2307651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77" hasCustomPrompt="1"/>
          </p:nvPr>
        </p:nvSpPr>
        <p:spPr>
          <a:xfrm>
            <a:off x="694076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72" name="Rectangle 9"/>
          <p:cNvSpPr/>
          <p:nvPr userDrawn="1"/>
        </p:nvSpPr>
        <p:spPr>
          <a:xfrm>
            <a:off x="466651" y="3048001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73" name="Text Placeholder 10"/>
          <p:cNvSpPr>
            <a:spLocks noGrp="1"/>
          </p:cNvSpPr>
          <p:nvPr>
            <p:ph type="body" sz="quarter" idx="78" hasCustomPrompt="1"/>
          </p:nvPr>
        </p:nvSpPr>
        <p:spPr>
          <a:xfrm>
            <a:off x="694076" y="3112947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79" hasCustomPrompt="1"/>
          </p:nvPr>
        </p:nvSpPr>
        <p:spPr>
          <a:xfrm>
            <a:off x="694076" y="356295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76" name="Rectangle 12"/>
          <p:cNvSpPr/>
          <p:nvPr userDrawn="1"/>
        </p:nvSpPr>
        <p:spPr>
          <a:xfrm>
            <a:off x="466651" y="3853295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77" name="Text Placeholder 13"/>
          <p:cNvSpPr>
            <a:spLocks noGrp="1"/>
          </p:cNvSpPr>
          <p:nvPr>
            <p:ph type="body" sz="quarter" idx="80" hasCustomPrompt="1"/>
          </p:nvPr>
        </p:nvSpPr>
        <p:spPr>
          <a:xfrm>
            <a:off x="694076" y="3919388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81" hasCustomPrompt="1"/>
          </p:nvPr>
        </p:nvSpPr>
        <p:spPr>
          <a:xfrm>
            <a:off x="694076" y="436825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80" name="Rectangle 15"/>
          <p:cNvSpPr/>
          <p:nvPr userDrawn="1"/>
        </p:nvSpPr>
        <p:spPr>
          <a:xfrm>
            <a:off x="2120605" y="1437410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1" name="Text Placeholder 16"/>
          <p:cNvSpPr>
            <a:spLocks noGrp="1"/>
          </p:cNvSpPr>
          <p:nvPr>
            <p:ph type="body" sz="quarter" idx="82" hasCustomPrompt="1"/>
          </p:nvPr>
        </p:nvSpPr>
        <p:spPr>
          <a:xfrm>
            <a:off x="2348028" y="1502355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83" hasCustomPrompt="1"/>
          </p:nvPr>
        </p:nvSpPr>
        <p:spPr>
          <a:xfrm>
            <a:off x="2348028" y="195349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83" name="Rectangle 18"/>
          <p:cNvSpPr/>
          <p:nvPr userDrawn="1"/>
        </p:nvSpPr>
        <p:spPr>
          <a:xfrm>
            <a:off x="2120605" y="2242706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4" name="Text Placeholder 19"/>
          <p:cNvSpPr>
            <a:spLocks noGrp="1"/>
          </p:cNvSpPr>
          <p:nvPr>
            <p:ph type="body" sz="quarter" idx="84" hasCustomPrompt="1"/>
          </p:nvPr>
        </p:nvSpPr>
        <p:spPr>
          <a:xfrm>
            <a:off x="2348028" y="2307651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85" hasCustomPrompt="1"/>
          </p:nvPr>
        </p:nvSpPr>
        <p:spPr>
          <a:xfrm>
            <a:off x="2348028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86" name="Rectangle 21"/>
          <p:cNvSpPr/>
          <p:nvPr userDrawn="1"/>
        </p:nvSpPr>
        <p:spPr>
          <a:xfrm>
            <a:off x="2120605" y="3048001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87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2348028" y="3112947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8" name="Text Placeholder 23"/>
          <p:cNvSpPr>
            <a:spLocks noGrp="1"/>
          </p:cNvSpPr>
          <p:nvPr>
            <p:ph type="body" sz="quarter" idx="87" hasCustomPrompt="1"/>
          </p:nvPr>
        </p:nvSpPr>
        <p:spPr>
          <a:xfrm>
            <a:off x="2348028" y="356295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90" name="Rectangle 24"/>
          <p:cNvSpPr/>
          <p:nvPr userDrawn="1"/>
        </p:nvSpPr>
        <p:spPr>
          <a:xfrm>
            <a:off x="2120605" y="3853295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1" name="Text Placeholder 25"/>
          <p:cNvSpPr>
            <a:spLocks noGrp="1"/>
          </p:cNvSpPr>
          <p:nvPr>
            <p:ph type="body" sz="quarter" idx="88" hasCustomPrompt="1"/>
          </p:nvPr>
        </p:nvSpPr>
        <p:spPr>
          <a:xfrm>
            <a:off x="2348028" y="3919388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89" hasCustomPrompt="1"/>
          </p:nvPr>
        </p:nvSpPr>
        <p:spPr>
          <a:xfrm>
            <a:off x="2348028" y="436825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93" name="Rectangle 27"/>
          <p:cNvSpPr/>
          <p:nvPr userDrawn="1"/>
        </p:nvSpPr>
        <p:spPr>
          <a:xfrm>
            <a:off x="3774558" y="1437410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94" name="Text Placeholder 28"/>
          <p:cNvSpPr>
            <a:spLocks noGrp="1"/>
          </p:cNvSpPr>
          <p:nvPr>
            <p:ph type="body" sz="quarter" idx="90" hasCustomPrompt="1"/>
          </p:nvPr>
        </p:nvSpPr>
        <p:spPr>
          <a:xfrm>
            <a:off x="4001982" y="1502355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91" hasCustomPrompt="1"/>
          </p:nvPr>
        </p:nvSpPr>
        <p:spPr>
          <a:xfrm>
            <a:off x="4001982" y="195100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29" name="Rectangle 30"/>
          <p:cNvSpPr/>
          <p:nvPr userDrawn="1"/>
        </p:nvSpPr>
        <p:spPr>
          <a:xfrm>
            <a:off x="3774558" y="2242706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30" name="Text Placeholder 31"/>
          <p:cNvSpPr>
            <a:spLocks noGrp="1"/>
          </p:cNvSpPr>
          <p:nvPr>
            <p:ph type="body" sz="quarter" idx="92" hasCustomPrompt="1"/>
          </p:nvPr>
        </p:nvSpPr>
        <p:spPr>
          <a:xfrm>
            <a:off x="4001982" y="2307651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1" name="Text Placeholder 32"/>
          <p:cNvSpPr>
            <a:spLocks noGrp="1"/>
          </p:cNvSpPr>
          <p:nvPr>
            <p:ph type="body" sz="quarter" idx="93" hasCustomPrompt="1"/>
          </p:nvPr>
        </p:nvSpPr>
        <p:spPr>
          <a:xfrm>
            <a:off x="4001982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32" name="Rectangle 33"/>
          <p:cNvSpPr/>
          <p:nvPr userDrawn="1"/>
        </p:nvSpPr>
        <p:spPr>
          <a:xfrm>
            <a:off x="3774558" y="3048001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33" name="Text Placeholder 34"/>
          <p:cNvSpPr>
            <a:spLocks noGrp="1"/>
          </p:cNvSpPr>
          <p:nvPr>
            <p:ph type="body" sz="quarter" idx="94" hasCustomPrompt="1"/>
          </p:nvPr>
        </p:nvSpPr>
        <p:spPr>
          <a:xfrm>
            <a:off x="4001982" y="3111602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4" name="Text Placeholder 35"/>
          <p:cNvSpPr>
            <a:spLocks noGrp="1"/>
          </p:cNvSpPr>
          <p:nvPr>
            <p:ph type="body" sz="quarter" idx="95" hasCustomPrompt="1"/>
          </p:nvPr>
        </p:nvSpPr>
        <p:spPr>
          <a:xfrm>
            <a:off x="4001982" y="3560466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36" name="Rectangle 36"/>
          <p:cNvSpPr/>
          <p:nvPr userDrawn="1"/>
        </p:nvSpPr>
        <p:spPr>
          <a:xfrm>
            <a:off x="3774558" y="3853295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37" name="Text Placeholder 37"/>
          <p:cNvSpPr>
            <a:spLocks noGrp="1"/>
          </p:cNvSpPr>
          <p:nvPr>
            <p:ph type="body" sz="quarter" idx="96" hasCustomPrompt="1"/>
          </p:nvPr>
        </p:nvSpPr>
        <p:spPr>
          <a:xfrm>
            <a:off x="4001982" y="3916899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8" name="Text Placeholder 38"/>
          <p:cNvSpPr>
            <a:spLocks noGrp="1"/>
          </p:cNvSpPr>
          <p:nvPr>
            <p:ph type="body" sz="quarter" idx="97" hasCustomPrompt="1"/>
          </p:nvPr>
        </p:nvSpPr>
        <p:spPr>
          <a:xfrm>
            <a:off x="4001982" y="436576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39" name="Rectangle 39"/>
          <p:cNvSpPr/>
          <p:nvPr userDrawn="1"/>
        </p:nvSpPr>
        <p:spPr>
          <a:xfrm>
            <a:off x="5428512" y="1437410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0" name="Text Placeholder 40"/>
          <p:cNvSpPr>
            <a:spLocks noGrp="1"/>
          </p:cNvSpPr>
          <p:nvPr>
            <p:ph type="body" sz="quarter" idx="98" hasCustomPrompt="1"/>
          </p:nvPr>
        </p:nvSpPr>
        <p:spPr>
          <a:xfrm>
            <a:off x="5655935" y="1502355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1" name="Text Placeholder 41"/>
          <p:cNvSpPr>
            <a:spLocks noGrp="1"/>
          </p:cNvSpPr>
          <p:nvPr>
            <p:ph type="body" sz="quarter" idx="99" hasCustomPrompt="1"/>
          </p:nvPr>
        </p:nvSpPr>
        <p:spPr>
          <a:xfrm>
            <a:off x="5655935" y="195349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42" name="Rectangle 42"/>
          <p:cNvSpPr/>
          <p:nvPr userDrawn="1"/>
        </p:nvSpPr>
        <p:spPr>
          <a:xfrm>
            <a:off x="5428512" y="2242706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3" name="Text Placeholder 43"/>
          <p:cNvSpPr>
            <a:spLocks noGrp="1"/>
          </p:cNvSpPr>
          <p:nvPr>
            <p:ph type="body" sz="quarter" idx="100" hasCustomPrompt="1"/>
          </p:nvPr>
        </p:nvSpPr>
        <p:spPr>
          <a:xfrm>
            <a:off x="5655935" y="2307651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4" name="Text Placeholder 44"/>
          <p:cNvSpPr>
            <a:spLocks noGrp="1"/>
          </p:cNvSpPr>
          <p:nvPr>
            <p:ph type="body" sz="quarter" idx="101" hasCustomPrompt="1"/>
          </p:nvPr>
        </p:nvSpPr>
        <p:spPr>
          <a:xfrm>
            <a:off x="5655935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45" name="Rectangle 45"/>
          <p:cNvSpPr/>
          <p:nvPr userDrawn="1"/>
        </p:nvSpPr>
        <p:spPr>
          <a:xfrm>
            <a:off x="5428512" y="3048001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46" name="Text Placeholder 46"/>
          <p:cNvSpPr>
            <a:spLocks noGrp="1"/>
          </p:cNvSpPr>
          <p:nvPr>
            <p:ph type="body" sz="quarter" idx="102" hasCustomPrompt="1"/>
          </p:nvPr>
        </p:nvSpPr>
        <p:spPr>
          <a:xfrm>
            <a:off x="5655935" y="3114090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7" name="Text Placeholder 47"/>
          <p:cNvSpPr>
            <a:spLocks noGrp="1"/>
          </p:cNvSpPr>
          <p:nvPr>
            <p:ph type="body" sz="quarter" idx="103" hasCustomPrompt="1"/>
          </p:nvPr>
        </p:nvSpPr>
        <p:spPr>
          <a:xfrm>
            <a:off x="5655935" y="356295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49" name="Rectangle 48"/>
          <p:cNvSpPr/>
          <p:nvPr userDrawn="1"/>
        </p:nvSpPr>
        <p:spPr>
          <a:xfrm>
            <a:off x="5428512" y="3853295"/>
            <a:ext cx="1571256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104" hasCustomPrompt="1"/>
          </p:nvPr>
        </p:nvSpPr>
        <p:spPr>
          <a:xfrm>
            <a:off x="5655935" y="3919388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1" name="Text Placeholder 50"/>
          <p:cNvSpPr>
            <a:spLocks noGrp="1"/>
          </p:cNvSpPr>
          <p:nvPr>
            <p:ph type="body" sz="quarter" idx="105" hasCustomPrompt="1"/>
          </p:nvPr>
        </p:nvSpPr>
        <p:spPr>
          <a:xfrm>
            <a:off x="5655935" y="436825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52" name="Rectangle 51"/>
          <p:cNvSpPr/>
          <p:nvPr userDrawn="1"/>
        </p:nvSpPr>
        <p:spPr>
          <a:xfrm>
            <a:off x="7082471" y="1437410"/>
            <a:ext cx="1588977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77" name="Text Placeholder 52"/>
          <p:cNvSpPr>
            <a:spLocks noGrp="1"/>
          </p:cNvSpPr>
          <p:nvPr>
            <p:ph type="body" sz="quarter" idx="106" hasCustomPrompt="1"/>
          </p:nvPr>
        </p:nvSpPr>
        <p:spPr>
          <a:xfrm>
            <a:off x="7318750" y="1502355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8" name="Text Placeholder 53"/>
          <p:cNvSpPr>
            <a:spLocks noGrp="1"/>
          </p:cNvSpPr>
          <p:nvPr>
            <p:ph type="body" sz="quarter" idx="107" hasCustomPrompt="1"/>
          </p:nvPr>
        </p:nvSpPr>
        <p:spPr>
          <a:xfrm>
            <a:off x="7318750" y="1952628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79" name="Rectangle 54"/>
          <p:cNvSpPr/>
          <p:nvPr userDrawn="1"/>
        </p:nvSpPr>
        <p:spPr>
          <a:xfrm>
            <a:off x="7082471" y="2242706"/>
            <a:ext cx="1588977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80" name="Text Placeholder 55"/>
          <p:cNvSpPr>
            <a:spLocks noGrp="1"/>
          </p:cNvSpPr>
          <p:nvPr>
            <p:ph type="body" sz="quarter" idx="108" hasCustomPrompt="1"/>
          </p:nvPr>
        </p:nvSpPr>
        <p:spPr>
          <a:xfrm>
            <a:off x="7318750" y="2307651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1" name="Text Placeholder 56"/>
          <p:cNvSpPr>
            <a:spLocks noGrp="1"/>
          </p:cNvSpPr>
          <p:nvPr>
            <p:ph type="body" sz="quarter" idx="109" hasCustomPrompt="1"/>
          </p:nvPr>
        </p:nvSpPr>
        <p:spPr>
          <a:xfrm>
            <a:off x="7318750" y="2757921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82" name="Rectangle 57"/>
          <p:cNvSpPr/>
          <p:nvPr userDrawn="1"/>
        </p:nvSpPr>
        <p:spPr>
          <a:xfrm>
            <a:off x="7082471" y="3048001"/>
            <a:ext cx="1588977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83" name="Text Placeholder 58"/>
          <p:cNvSpPr>
            <a:spLocks noGrp="1"/>
          </p:cNvSpPr>
          <p:nvPr>
            <p:ph type="body" sz="quarter" idx="110" hasCustomPrompt="1"/>
          </p:nvPr>
        </p:nvSpPr>
        <p:spPr>
          <a:xfrm>
            <a:off x="7318750" y="3114090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4" name="Text Placeholder 59"/>
          <p:cNvSpPr>
            <a:spLocks noGrp="1"/>
          </p:cNvSpPr>
          <p:nvPr>
            <p:ph type="body" sz="quarter" idx="111" hasCustomPrompt="1"/>
          </p:nvPr>
        </p:nvSpPr>
        <p:spPr>
          <a:xfrm>
            <a:off x="7318750" y="3562955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186" name="Rectangle 60"/>
          <p:cNvSpPr/>
          <p:nvPr userDrawn="1"/>
        </p:nvSpPr>
        <p:spPr>
          <a:xfrm>
            <a:off x="7082471" y="3853295"/>
            <a:ext cx="1588977" cy="736023"/>
          </a:xfrm>
          <a:prstGeom prst="rect">
            <a:avLst/>
          </a:prstGeom>
          <a:solidFill>
            <a:schemeClr val="bg1"/>
          </a:solidFill>
          <a:ln w="12700">
            <a:solidFill>
              <a:srgbClr val="298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79" rIns="68558" bIns="342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 dirty="0">
              <a:solidFill>
                <a:srgbClr val="FFFFFF"/>
              </a:solidFill>
            </a:endParaRPr>
          </a:p>
        </p:txBody>
      </p:sp>
      <p:sp>
        <p:nvSpPr>
          <p:cNvPr id="187" name="Text Placeholder 61"/>
          <p:cNvSpPr>
            <a:spLocks noGrp="1"/>
          </p:cNvSpPr>
          <p:nvPr>
            <p:ph type="body" sz="quarter" idx="112" hasCustomPrompt="1"/>
          </p:nvPr>
        </p:nvSpPr>
        <p:spPr>
          <a:xfrm>
            <a:off x="7318750" y="3919388"/>
            <a:ext cx="1116419" cy="424295"/>
          </a:xfrm>
          <a:prstGeom prst="rect">
            <a:avLst/>
          </a:prstGeom>
        </p:spPr>
        <p:txBody>
          <a:bodyPr/>
          <a:lstStyle>
            <a:lvl1pPr marL="255895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8" name="Text Placeholder 62"/>
          <p:cNvSpPr>
            <a:spLocks noGrp="1"/>
          </p:cNvSpPr>
          <p:nvPr>
            <p:ph type="body" sz="quarter" idx="113" hasCustomPrompt="1"/>
          </p:nvPr>
        </p:nvSpPr>
        <p:spPr>
          <a:xfrm>
            <a:off x="7318750" y="4368252"/>
            <a:ext cx="1116419" cy="1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50" baseline="0">
                <a:solidFill>
                  <a:srgbClr val="000000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sz="450" dirty="0"/>
              <a:t>Click to add description</a:t>
            </a:r>
            <a:endParaRPr lang="en-US" dirty="0"/>
          </a:p>
        </p:txBody>
      </p:sp>
      <p:sp>
        <p:nvSpPr>
          <p:cNvPr id="67" name="Footer Placeholder 63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Click to add footer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fld id="{0AF8A4B7-68D6-47C7-8DF0-E856C990106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5" name="Picture 7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" y="4733352"/>
            <a:ext cx="2167860" cy="363682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104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.tif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tiff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9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50.xml"/><Relationship Id="rId34" Type="http://schemas.openxmlformats.org/officeDocument/2006/relationships/slideLayout" Target="../slideLayouts/slideLayout163.xml"/><Relationship Id="rId42" Type="http://schemas.openxmlformats.org/officeDocument/2006/relationships/slideLayout" Target="../slideLayouts/slideLayout171.xml"/><Relationship Id="rId47" Type="http://schemas.openxmlformats.org/officeDocument/2006/relationships/slideLayout" Target="../slideLayouts/slideLayout176.xml"/><Relationship Id="rId50" Type="http://schemas.openxmlformats.org/officeDocument/2006/relationships/theme" Target="../theme/theme1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61.xml"/><Relationship Id="rId37" Type="http://schemas.openxmlformats.org/officeDocument/2006/relationships/slideLayout" Target="../slideLayouts/slideLayout166.xml"/><Relationship Id="rId40" Type="http://schemas.openxmlformats.org/officeDocument/2006/relationships/slideLayout" Target="../slideLayouts/slideLayout169.xml"/><Relationship Id="rId45" Type="http://schemas.openxmlformats.org/officeDocument/2006/relationships/slideLayout" Target="../slideLayouts/slideLayout174.xml"/><Relationship Id="rId53" Type="http://schemas.openxmlformats.org/officeDocument/2006/relationships/image" Target="../media/image9.png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0.xml"/><Relationship Id="rId44" Type="http://schemas.openxmlformats.org/officeDocument/2006/relationships/slideLayout" Target="../slideLayouts/slideLayout173.xml"/><Relationship Id="rId52" Type="http://schemas.openxmlformats.org/officeDocument/2006/relationships/image" Target="../media/image8.emf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9.xml"/><Relationship Id="rId35" Type="http://schemas.openxmlformats.org/officeDocument/2006/relationships/slideLayout" Target="../slideLayouts/slideLayout164.xml"/><Relationship Id="rId43" Type="http://schemas.openxmlformats.org/officeDocument/2006/relationships/slideLayout" Target="../slideLayouts/slideLayout172.xml"/><Relationship Id="rId48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37.xml"/><Relationship Id="rId51" Type="http://schemas.openxmlformats.org/officeDocument/2006/relationships/customXml" Target="../../customXml/item39.xml"/><Relationship Id="rId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33" Type="http://schemas.openxmlformats.org/officeDocument/2006/relationships/slideLayout" Target="../slideLayouts/slideLayout162.xml"/><Relationship Id="rId38" Type="http://schemas.openxmlformats.org/officeDocument/2006/relationships/slideLayout" Target="../slideLayouts/slideLayout167.xml"/><Relationship Id="rId4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36" Type="http://schemas.openxmlformats.org/officeDocument/2006/relationships/slideLayout" Target="../slideLayouts/slideLayout165.xml"/><Relationship Id="rId49" Type="http://schemas.openxmlformats.org/officeDocument/2006/relationships/slideLayout" Target="../slideLayouts/slideLayout17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tif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5" Type="http://schemas.openxmlformats.org/officeDocument/2006/relationships/image" Target="../media/image1.tiff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tif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tif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tiff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theme" Target="../theme/theme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image" Target="../media/image9.png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image" Target="../media/image8.emf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64.xml"/><Relationship Id="rId51" Type="http://schemas.openxmlformats.org/officeDocument/2006/relationships/customXml" Target="../../customXml/item47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789388"/>
            <a:ext cx="9144000" cy="54769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eaLnBrk="0" hangingPunct="0"/>
            <a:endParaRPr lang="en-GB" sz="1800">
              <a:latin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911627"/>
            <a:ext cx="9144000" cy="253912"/>
          </a:xfrm>
          <a:prstGeom prst="rect">
            <a:avLst/>
          </a:prstGeom>
          <a:solidFill>
            <a:srgbClr val="800000">
              <a:alpha val="9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68575" tIns="34288" rIns="68575" bIns="3428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Palatino" pitchFamily="1" charset="0"/>
              </a:rPr>
              <a:t>www.eprg.group.cam.ac.uk</a:t>
            </a:r>
            <a:endParaRPr lang="en-US" sz="1200" b="1" dirty="0">
              <a:solidFill>
                <a:schemeClr val="bg1"/>
              </a:solidFill>
              <a:latin typeface="Palatino" pitchFamily="1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47FE1D03-42BD-7F27-4EC5-5B7B4DFAC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8" indent="-171434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5" indent="-171434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0" y="4911332"/>
            <a:ext cx="9144000" cy="253912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8" rIns="68575" bIns="342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b="1">
                <a:solidFill>
                  <a:srgbClr val="FFFFFF"/>
                </a:solidFill>
                <a:latin typeface="Palatino"/>
              </a:rPr>
              <a:t>www.eprg.group.cam.ac.uk</a:t>
            </a:r>
            <a:endParaRPr lang="en-US" altLang="en-US" sz="1200" b="1">
              <a:solidFill>
                <a:srgbClr val="FFFFFF"/>
              </a:solidFill>
              <a:latin typeface="Palatino"/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789388"/>
            <a:ext cx="9144000" cy="5476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>
              <a:defRPr/>
            </a:pPr>
            <a:endParaRPr lang="en-GB" altLang="en-US" sz="180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42D5B0F6-B0E4-43F3-D7D4-8F5490F319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0" r:id="rId1"/>
    <p:sldLayoutId id="2147485961" r:id="rId2"/>
    <p:sldLayoutId id="2147485962" r:id="rId3"/>
    <p:sldLayoutId id="2147485963" r:id="rId4"/>
    <p:sldLayoutId id="2147485964" r:id="rId5"/>
    <p:sldLayoutId id="2147485965" r:id="rId6"/>
    <p:sldLayoutId id="2147485966" r:id="rId7"/>
    <p:sldLayoutId id="2147485967" r:id="rId8"/>
    <p:sldLayoutId id="2147485968" r:id="rId9"/>
    <p:sldLayoutId id="2147485969" r:id="rId10"/>
    <p:sldLayoutId id="2147485970" r:id="rId11"/>
    <p:sldLayoutId id="214748597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8" indent="-17143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5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0" y="4911332"/>
            <a:ext cx="9144000" cy="253912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8" rIns="68575" bIns="342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b="1">
                <a:solidFill>
                  <a:srgbClr val="FFFFFF"/>
                </a:solidFill>
                <a:latin typeface="Palatino"/>
              </a:rPr>
              <a:t>www.eprg.group.cam.ac.uk</a:t>
            </a:r>
            <a:endParaRPr lang="en-US" altLang="en-US" sz="1200" b="1">
              <a:solidFill>
                <a:srgbClr val="FFFFFF"/>
              </a:solidFill>
              <a:latin typeface="Palatino"/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789388"/>
            <a:ext cx="9144000" cy="5476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>
              <a:defRPr/>
            </a:pPr>
            <a:endParaRPr lang="en-GB" altLang="en-US" sz="180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A08BA0A-5381-A08E-67E0-DD6F033F52C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8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  <p:sldLayoutId id="214748598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8" indent="-17143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5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497423" y="79943"/>
            <a:ext cx="7536357" cy="734499"/>
          </a:xfrm>
          <a:prstGeom prst="rect">
            <a:avLst/>
          </a:prstGeom>
        </p:spPr>
        <p:txBody>
          <a:bodyPr vert="horz" lIns="0" tIns="45708" rIns="0" bIns="45708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67838" y="960123"/>
            <a:ext cx="8208335" cy="3628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Rectangle 3"/>
          <p:cNvSpPr/>
          <p:nvPr/>
        </p:nvSpPr>
        <p:spPr>
          <a:xfrm>
            <a:off x="110579" y="79943"/>
            <a:ext cx="857274" cy="734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044635" y="79944"/>
            <a:ext cx="263041" cy="735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62" tIns="31581" rIns="63162" bIns="31581" rtlCol="0" anchor="ctr"/>
          <a:lstStyle/>
          <a:p>
            <a:pPr algn="ctr" defTabSz="88425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cxnSp>
        <p:nvCxnSpPr>
          <p:cNvPr id="9" name="Line 5"/>
          <p:cNvCxnSpPr/>
          <p:nvPr/>
        </p:nvCxnSpPr>
        <p:spPr>
          <a:xfrm>
            <a:off x="1497423" y="809571"/>
            <a:ext cx="753635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2"/>
          </a:fontRef>
        </p:style>
      </p:cxnSp>
      <p:pic>
        <p:nvPicPr>
          <p:cNvPr id="4" name="Picture 6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4" y="4763194"/>
            <a:ext cx="1191361" cy="179402"/>
          </a:xfrm>
          <a:prstGeom prst="rect">
            <a:avLst/>
          </a:prstGeom>
        </p:spPr>
      </p:pic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1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Click to add footer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173" y="4829508"/>
            <a:ext cx="357607" cy="166390"/>
          </a:xfrm>
          <a:prstGeom prst="rect">
            <a:avLst/>
          </a:prstGeom>
        </p:spPr>
        <p:txBody>
          <a:bodyPr vert="horz" lIns="0" tIns="0" rIns="0" bIns="25265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pPr defTabSz="88425" fontAlgn="auto">
              <a:spcBef>
                <a:spcPts val="182"/>
              </a:spcBef>
              <a:spcAft>
                <a:spcPts val="0"/>
              </a:spcAft>
            </a:pPr>
            <a:fld id="{0AF8A4B7-68D6-47C7-8DF0-E856C990106D}" type="slidenum">
              <a:rPr lang="en-US" smtClean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pPr defTabSz="88425" fontAlgn="auto">
                <a:spcBef>
                  <a:spcPts val="182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Franklin Gothic Book"/>
              <a:ea typeface="+mn-ea"/>
              <a:cs typeface="+mn-cs"/>
            </a:endParaRPr>
          </a:p>
        </p:txBody>
      </p:sp>
    </p:spTree>
    <p:custDataLst>
      <p:custData r:id="rId51"/>
    </p:custDataLst>
    <p:extLst>
      <p:ext uri="{BB962C8B-B14F-4D97-AF65-F5344CB8AC3E}">
        <p14:creationId xmlns:p14="http://schemas.microsoft.com/office/powerpoint/2010/main" val="56649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3" r:id="rId1"/>
    <p:sldLayoutId id="2147486014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  <p:sldLayoutId id="2147486024" r:id="rId12"/>
    <p:sldLayoutId id="2147486025" r:id="rId13"/>
    <p:sldLayoutId id="2147486026" r:id="rId14"/>
    <p:sldLayoutId id="2147486027" r:id="rId15"/>
    <p:sldLayoutId id="2147486028" r:id="rId16"/>
    <p:sldLayoutId id="2147486029" r:id="rId17"/>
    <p:sldLayoutId id="2147486030" r:id="rId18"/>
    <p:sldLayoutId id="2147486031" r:id="rId19"/>
    <p:sldLayoutId id="2147486032" r:id="rId20"/>
    <p:sldLayoutId id="2147486033" r:id="rId21"/>
    <p:sldLayoutId id="2147486034" r:id="rId22"/>
    <p:sldLayoutId id="2147486035" r:id="rId23"/>
    <p:sldLayoutId id="2147486036" r:id="rId24"/>
    <p:sldLayoutId id="2147486037" r:id="rId25"/>
    <p:sldLayoutId id="2147486038" r:id="rId26"/>
    <p:sldLayoutId id="2147486039" r:id="rId27"/>
    <p:sldLayoutId id="2147486040" r:id="rId28"/>
    <p:sldLayoutId id="2147486041" r:id="rId29"/>
    <p:sldLayoutId id="2147486042" r:id="rId30"/>
    <p:sldLayoutId id="2147486043" r:id="rId31"/>
    <p:sldLayoutId id="2147486044" r:id="rId32"/>
    <p:sldLayoutId id="2147486045" r:id="rId33"/>
    <p:sldLayoutId id="2147486046" r:id="rId34"/>
    <p:sldLayoutId id="2147486047" r:id="rId35"/>
    <p:sldLayoutId id="2147486048" r:id="rId36"/>
    <p:sldLayoutId id="2147486049" r:id="rId37"/>
    <p:sldLayoutId id="2147486050" r:id="rId38"/>
    <p:sldLayoutId id="2147486051" r:id="rId39"/>
    <p:sldLayoutId id="2147486052" r:id="rId40"/>
    <p:sldLayoutId id="2147486053" r:id="rId41"/>
    <p:sldLayoutId id="2147486054" r:id="rId42"/>
    <p:sldLayoutId id="2147486055" r:id="rId43"/>
    <p:sldLayoutId id="2147486056" r:id="rId44"/>
    <p:sldLayoutId id="2147486057" r:id="rId45"/>
    <p:sldLayoutId id="2147486058" r:id="rId46"/>
    <p:sldLayoutId id="2147486059" r:id="rId47"/>
    <p:sldLayoutId id="2147486060" r:id="rId48"/>
    <p:sldLayoutId id="2147486061" r:id="rId49"/>
  </p:sldLayoutIdLst>
  <p:hf hdr="0" ftr="0" dt="0"/>
  <p:txStyles>
    <p:titleStyle>
      <a:lvl1pPr algn="l" defTabSz="176849" rtl="0" eaLnBrk="1" latinLnBrk="0" hangingPunct="1">
        <a:spcBef>
          <a:spcPct val="0"/>
        </a:spcBef>
        <a:buNone/>
        <a:defRPr sz="1650" b="0" i="0" kern="1200">
          <a:solidFill>
            <a:schemeClr val="tx2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88425" indent="-88425" algn="l" defTabSz="88425" rtl="0" eaLnBrk="1" latinLnBrk="0" hangingPunct="1">
        <a:spcBef>
          <a:spcPts val="182"/>
        </a:spcBef>
        <a:buFontTx/>
        <a:buBlip>
          <a:blip r:embed="rId53"/>
        </a:buBlip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9" indent="-88425" algn="l" defTabSz="88425" rtl="0" eaLnBrk="1" latinLnBrk="0" hangingPunct="1">
        <a:spcBef>
          <a:spcPts val="182"/>
        </a:spcBef>
        <a:buFont typeface="Franklin Gothic Book" pitchFamily="34" charset="0"/>
        <a:buChar char="■"/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265274" indent="-88425" algn="l" defTabSz="88425" rtl="0" eaLnBrk="1" latinLnBrk="0" hangingPunct="1">
        <a:spcBef>
          <a:spcPts val="182"/>
        </a:spcBef>
        <a:buFont typeface="Franklin Gothic Book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353699" indent="-88425" algn="l" defTabSz="88425" rtl="0" eaLnBrk="1" latinLnBrk="0" hangingPunct="1">
        <a:spcBef>
          <a:spcPts val="182"/>
        </a:spcBef>
        <a:buFont typeface="Franklin Gothic Book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442125" indent="-88425" algn="l" defTabSz="88425" rtl="0" eaLnBrk="1" latinLnBrk="0" hangingPunct="1">
        <a:spcBef>
          <a:spcPts val="182"/>
        </a:spcBef>
        <a:buFont typeface="Franklin Gothic Book" pitchFamily="34" charset="0"/>
        <a:buChar char="–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30549" indent="-88425" algn="l" defTabSz="88425" rtl="0" eaLnBrk="1" latinLnBrk="0" hangingPunct="1">
        <a:spcBef>
          <a:spcPts val="182"/>
        </a:spcBef>
        <a:buFont typeface="Franklin Gothic Book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618974" indent="-88425" algn="l" defTabSz="88425" rtl="0" eaLnBrk="1" latinLnBrk="0" hangingPunct="1">
        <a:spcBef>
          <a:spcPts val="182"/>
        </a:spcBef>
        <a:buFont typeface="Franklin Gothic Book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07399" indent="-88425" algn="l" defTabSz="88425" rtl="0" eaLnBrk="1" latinLnBrk="0" hangingPunct="1">
        <a:spcBef>
          <a:spcPts val="182"/>
        </a:spcBef>
        <a:buFont typeface="Franklin Gothic Book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95824" indent="-88425" algn="l" defTabSz="88425" rtl="0" eaLnBrk="1" latinLnBrk="0" hangingPunct="1">
        <a:spcBef>
          <a:spcPts val="182"/>
        </a:spcBef>
        <a:buFont typeface="Franklin Gothic Book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25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88425" algn="l" defTabSz="88425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176849" algn="l" defTabSz="88425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265274" algn="l" defTabSz="88425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353699" algn="l" defTabSz="88425" rtl="0" eaLnBrk="1" latinLnBrk="0" hangingPunct="1">
        <a:spcBef>
          <a:spcPts val="182"/>
        </a:spcBef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442125" algn="l" defTabSz="88425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530549" algn="l" defTabSz="88425" rtl="0" eaLnBrk="1" latinLnBrk="0" hangingPunct="1">
        <a:spcBef>
          <a:spcPts val="182"/>
        </a:spcBef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18974" algn="l" defTabSz="88425" rtl="0" eaLnBrk="1" latinLnBrk="0" hangingPunct="1">
        <a:spcBef>
          <a:spcPts val="182"/>
        </a:spcBef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07399" algn="l" defTabSz="88425" rtl="0" eaLnBrk="1" latinLnBrk="0" hangingPunct="1">
        <a:spcBef>
          <a:spcPts val="182"/>
        </a:spcBef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0" y="4911330"/>
            <a:ext cx="9144000" cy="276999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200" b="1">
                <a:solidFill>
                  <a:srgbClr val="FFFFFF"/>
                </a:solidFill>
                <a:latin typeface="Palatino" pitchFamily="18" charset="0"/>
              </a:rPr>
              <a:t>www.eprg.group.cam.ac.uk</a:t>
            </a:r>
            <a:endParaRPr lang="en-US" sz="1200" b="1">
              <a:solidFill>
                <a:srgbClr val="FFFFFF"/>
              </a:solidFill>
              <a:latin typeface="Palatino" pitchFamily="18" charset="0"/>
            </a:endParaRPr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789387"/>
            <a:ext cx="9144000" cy="5476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>
              <a:defRPr/>
            </a:pPr>
            <a:endParaRPr lang="en-GB" alt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6A473A9-86E4-90D3-D674-A02727BA5D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5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64" r:id="rId2"/>
    <p:sldLayoutId id="2147486065" r:id="rId3"/>
    <p:sldLayoutId id="2147486066" r:id="rId4"/>
    <p:sldLayoutId id="2147486067" r:id="rId5"/>
    <p:sldLayoutId id="2147486068" r:id="rId6"/>
    <p:sldLayoutId id="2147486069" r:id="rId7"/>
    <p:sldLayoutId id="2147486070" r:id="rId8"/>
    <p:sldLayoutId id="2147486071" r:id="rId9"/>
    <p:sldLayoutId id="2147486072" r:id="rId10"/>
    <p:sldLayoutId id="21474860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0" y="4911330"/>
            <a:ext cx="9144000" cy="276999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b="1">
                <a:solidFill>
                  <a:srgbClr val="FFFFFF"/>
                </a:solidFill>
                <a:latin typeface="Palatino"/>
              </a:rPr>
              <a:t>www.eprg.group.cam.ac.uk</a:t>
            </a:r>
            <a:endParaRPr lang="en-US" altLang="en-US" sz="1200" b="1">
              <a:solidFill>
                <a:srgbClr val="FFFFFF"/>
              </a:solidFill>
              <a:latin typeface="Palatino"/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789387"/>
            <a:ext cx="9144000" cy="5476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>
              <a:defRPr/>
            </a:pPr>
            <a:endParaRPr lang="en-GB" altLang="en-US" sz="1800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082E5CD-AA53-B499-DEA8-07870318E55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6" r:id="rId1"/>
    <p:sldLayoutId id="2147486117" r:id="rId2"/>
    <p:sldLayoutId id="2147486118" r:id="rId3"/>
    <p:sldLayoutId id="2147486119" r:id="rId4"/>
    <p:sldLayoutId id="2147486120" r:id="rId5"/>
    <p:sldLayoutId id="2147486121" r:id="rId6"/>
    <p:sldLayoutId id="2147486122" r:id="rId7"/>
    <p:sldLayoutId id="2147486123" r:id="rId8"/>
    <p:sldLayoutId id="2147486124" r:id="rId9"/>
    <p:sldLayoutId id="2147486125" r:id="rId10"/>
    <p:sldLayoutId id="2147486126" r:id="rId11"/>
    <p:sldLayoutId id="214748612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789387"/>
            <a:ext cx="9144000" cy="5476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>
              <a:defRPr/>
            </a:pPr>
            <a:endParaRPr lang="en-GB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0" y="4911330"/>
            <a:ext cx="9144000" cy="276999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b="1">
                <a:solidFill>
                  <a:srgbClr val="FFFFFF"/>
                </a:solidFill>
                <a:latin typeface="Palatino"/>
              </a:rPr>
              <a:t>www.eprg.group.cam.ac.uk</a:t>
            </a:r>
            <a:endParaRPr lang="en-US" altLang="en-US" sz="1200" b="1">
              <a:solidFill>
                <a:srgbClr val="FFFFFF"/>
              </a:solidFill>
              <a:latin typeface="Palatino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4797FA8-3847-124B-F97B-ACA379C168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2" r:id="rId1"/>
    <p:sldLayoutId id="2147486779" r:id="rId2"/>
    <p:sldLayoutId id="21474867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789387"/>
            <a:ext cx="9144000" cy="5476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>
              <a:defRPr/>
            </a:pPr>
            <a:endParaRPr lang="en-GB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0" y="4911330"/>
            <a:ext cx="9144000" cy="276999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/>
                <a:cs typeface="Osaka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b="1">
                <a:solidFill>
                  <a:srgbClr val="FFFFFF"/>
                </a:solidFill>
                <a:latin typeface="Palatino"/>
              </a:rPr>
              <a:t>www.eprg.group.cam.ac.uk</a:t>
            </a:r>
            <a:endParaRPr lang="en-US" altLang="en-US" sz="1200" b="1">
              <a:solidFill>
                <a:srgbClr val="FFFFFF"/>
              </a:solidFill>
              <a:latin typeface="Palatino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A20D0AE-9A5B-7318-9A02-D6CA642EE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0882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4911627"/>
            <a:ext cx="9144000" cy="276999"/>
          </a:xfrm>
          <a:prstGeom prst="rect">
            <a:avLst/>
          </a:prstGeom>
          <a:solidFill>
            <a:srgbClr val="800000">
              <a:alpha val="9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 dirty="0">
                <a:solidFill>
                  <a:srgbClr val="FFFFFF"/>
                </a:solidFill>
                <a:latin typeface="Palatino" pitchFamily="1" charset="0"/>
              </a:rPr>
              <a:t>www.eprg.group.cam.ac.uk</a:t>
            </a:r>
            <a:endParaRPr lang="en-US" sz="1200" b="1" dirty="0">
              <a:solidFill>
                <a:srgbClr val="FFFFFF"/>
              </a:solidFill>
              <a:latin typeface="Palatino" pitchFamily="1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789387"/>
            <a:ext cx="9144000" cy="54769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7B96BDD-9C16-B25F-A2C8-A9924AD515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2" r:id="rId1"/>
    <p:sldLayoutId id="2147486173" r:id="rId2"/>
    <p:sldLayoutId id="2147486174" r:id="rId3"/>
    <p:sldLayoutId id="2147486175" r:id="rId4"/>
    <p:sldLayoutId id="2147486176" r:id="rId5"/>
    <p:sldLayoutId id="2147486177" r:id="rId6"/>
    <p:sldLayoutId id="2147486178" r:id="rId7"/>
    <p:sldLayoutId id="2147486179" r:id="rId8"/>
    <p:sldLayoutId id="2147486180" r:id="rId9"/>
    <p:sldLayoutId id="2147486181" r:id="rId10"/>
    <p:sldLayoutId id="2147486182" r:id="rId11"/>
    <p:sldLayoutId id="214748618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5788" y="4317209"/>
            <a:ext cx="830262" cy="52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4911330"/>
            <a:ext cx="9144000" cy="276999"/>
          </a:xfrm>
          <a:prstGeom prst="rect">
            <a:avLst/>
          </a:prstGeom>
          <a:solidFill>
            <a:srgbClr val="800000">
              <a:alpha val="9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FFFFFF"/>
                </a:solidFill>
                <a:latin typeface="Palatino" pitchFamily="18" charset="0"/>
                <a:cs typeface="Arial" pitchFamily="34" charset="0"/>
              </a:rPr>
              <a:t>www.eprg.group.cam.ac.uk</a:t>
            </a:r>
            <a:endParaRPr lang="en-US" sz="1200" b="1" dirty="0">
              <a:solidFill>
                <a:srgbClr val="FFFFFF"/>
              </a:solidFill>
              <a:latin typeface="Palatino" pitchFamily="18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268" y="619276"/>
            <a:ext cx="9144000" cy="54769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 sz="135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00" y="4191930"/>
            <a:ext cx="9716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8" r:id="rId1"/>
    <p:sldLayoutId id="2147486299" r:id="rId2"/>
    <p:sldLayoutId id="2147486300" r:id="rId3"/>
    <p:sldLayoutId id="2147486301" r:id="rId4"/>
    <p:sldLayoutId id="2147486302" r:id="rId5"/>
    <p:sldLayoutId id="2147486303" r:id="rId6"/>
    <p:sldLayoutId id="2147486304" r:id="rId7"/>
    <p:sldLayoutId id="2147486305" r:id="rId8"/>
    <p:sldLayoutId id="2147486306" r:id="rId9"/>
    <p:sldLayoutId id="2147486307" r:id="rId10"/>
    <p:sldLayoutId id="21474863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0" y="4911330"/>
            <a:ext cx="9144000" cy="253912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8" rIns="68575" bIns="342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b="1">
                <a:solidFill>
                  <a:srgbClr val="FFFFFF"/>
                </a:solidFill>
                <a:latin typeface="Palatino"/>
                <a:cs typeface="Osaka"/>
              </a:rPr>
              <a:t>www.eprg.group.cam.ac.uk</a:t>
            </a:r>
            <a:endParaRPr lang="en-US" altLang="en-US" sz="1200" b="1">
              <a:solidFill>
                <a:srgbClr val="FFFFFF"/>
              </a:solidFill>
              <a:latin typeface="Palatino"/>
              <a:cs typeface="Osaka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789387"/>
            <a:ext cx="9144000" cy="54769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en-GB" altLang="en-US" sz="1800">
              <a:solidFill>
                <a:srgbClr val="000000"/>
              </a:solidFill>
              <a:cs typeface="Osaka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6DE9893-F8BA-EE8A-63FC-506C155BE2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3" r:id="rId1"/>
    <p:sldLayoutId id="2147486604" r:id="rId2"/>
    <p:sldLayoutId id="2147486605" r:id="rId3"/>
    <p:sldLayoutId id="2147486606" r:id="rId4"/>
    <p:sldLayoutId id="2147486607" r:id="rId5"/>
    <p:sldLayoutId id="2147486608" r:id="rId6"/>
    <p:sldLayoutId id="2147486609" r:id="rId7"/>
    <p:sldLayoutId id="2147486610" r:id="rId8"/>
    <p:sldLayoutId id="2147486611" r:id="rId9"/>
    <p:sldLayoutId id="2147486612" r:id="rId10"/>
    <p:sldLayoutId id="2147486613" r:id="rId11"/>
    <p:sldLayoutId id="214748661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5979" indent="-25597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008" indent="-21311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6039" indent="-17025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8930" indent="-17025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1822" indent="-17025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4911627"/>
            <a:ext cx="9144000" cy="253912"/>
          </a:xfrm>
          <a:prstGeom prst="rect">
            <a:avLst/>
          </a:prstGeom>
          <a:solidFill>
            <a:srgbClr val="800000">
              <a:alpha val="9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68575" tIns="34288" rIns="68575" bIns="3428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Palatino" pitchFamily="1" charset="0"/>
              </a:rPr>
              <a:t>www.eprg.group.cam.ac.uk</a:t>
            </a:r>
            <a:endParaRPr lang="en-US" sz="1200" b="1" dirty="0">
              <a:solidFill>
                <a:schemeClr val="bg1"/>
              </a:solidFill>
              <a:latin typeface="Palatino" pitchFamily="1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789388"/>
            <a:ext cx="9144000" cy="54769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eaLnBrk="0" hangingPunct="0"/>
            <a:endParaRPr lang="en-GB" sz="180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12AF5FD3-F232-0D1F-4C23-D9D6B70B986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3777256" cy="651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28" r:id="rId1"/>
    <p:sldLayoutId id="2147485729" r:id="rId2"/>
    <p:sldLayoutId id="2147485730" r:id="rId3"/>
    <p:sldLayoutId id="2147485731" r:id="rId4"/>
    <p:sldLayoutId id="2147485732" r:id="rId5"/>
    <p:sldLayoutId id="2147485733" r:id="rId6"/>
    <p:sldLayoutId id="2147485734" r:id="rId7"/>
    <p:sldLayoutId id="2147485735" r:id="rId8"/>
    <p:sldLayoutId id="2147485736" r:id="rId9"/>
    <p:sldLayoutId id="2147485737" r:id="rId10"/>
    <p:sldLayoutId id="2147485738" r:id="rId11"/>
    <p:sldLayoutId id="214748573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8" indent="-17143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5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9"/>
          <p:cNvSpPr>
            <a:spLocks noChangeShapeType="1"/>
          </p:cNvSpPr>
          <p:nvPr/>
        </p:nvSpPr>
        <p:spPr bwMode="auto">
          <a:xfrm>
            <a:off x="0" y="573881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lIns="68575" tIns="34288" rIns="68575" bIns="34288"/>
          <a:lstStyle/>
          <a:p>
            <a:endParaRPr lang="en-GB" sz="1800"/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86918"/>
            <a:ext cx="9144000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1" y="844154"/>
            <a:ext cx="84963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4911332"/>
            <a:ext cx="9144000" cy="253912"/>
          </a:xfrm>
          <a:prstGeom prst="rect">
            <a:avLst/>
          </a:prstGeom>
          <a:solidFill>
            <a:srgbClr val="800000">
              <a:alpha val="9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68575" tIns="34288" rIns="68575" bIns="3428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>
                <a:solidFill>
                  <a:schemeClr val="bg1"/>
                </a:solidFill>
                <a:latin typeface="Palatino" pitchFamily="1" charset="0"/>
              </a:rPr>
              <a:t>						           www.eprg.group.cam.ac.uk      </a:t>
            </a:r>
            <a:endParaRPr lang="en-US" sz="1200" b="1">
              <a:solidFill>
                <a:schemeClr val="bg1"/>
              </a:solidFill>
              <a:latin typeface="Palatino" pitchFamily="1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0" y="4929189"/>
            <a:ext cx="9144000" cy="2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5" tIns="34288" rIns="68575" bIns="34288">
            <a:spAutoFit/>
          </a:bodyPr>
          <a:lstStyle/>
          <a:p>
            <a:pPr algn="ctr" eaLnBrk="0" hangingPunct="0"/>
            <a:fld id="{97B3E5A4-9262-4B63-8484-31EC78D59A42}" type="slidenum">
              <a:rPr lang="en-GB"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" charset="0"/>
              </a:rPr>
              <a:pPr algn="ctr" eaLnBrk="0" hangingPunct="0"/>
              <a:t>‹#›</a:t>
            </a:fld>
            <a:endParaRPr lang="en-GB" sz="1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" pitchFamily="1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1FE2519E-9B41-8A00-8F61-DD6FF4A901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34114"/>
            <a:ext cx="2664296" cy="4593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168" indent="-171434" algn="l" rtl="0" eaLnBrk="0" fontAlgn="base" hangingPunct="0">
        <a:spcBef>
          <a:spcPct val="2000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</a:defRPr>
      </a:lvl3pPr>
      <a:lvl4pPr marL="1200035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9"/>
          <p:cNvSpPr>
            <a:spLocks noChangeShapeType="1"/>
          </p:cNvSpPr>
          <p:nvPr/>
        </p:nvSpPr>
        <p:spPr bwMode="auto">
          <a:xfrm>
            <a:off x="0" y="573881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lIns="68575" tIns="34288" rIns="68575" bIns="34288"/>
          <a:lstStyle/>
          <a:p>
            <a:endParaRPr lang="en-GB" sz="18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4911332"/>
            <a:ext cx="9144000" cy="253912"/>
          </a:xfrm>
          <a:prstGeom prst="rect">
            <a:avLst/>
          </a:prstGeom>
          <a:solidFill>
            <a:srgbClr val="800000">
              <a:alpha val="9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68575" tIns="34288" rIns="68575" bIns="3428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>
                <a:solidFill>
                  <a:schemeClr val="bg1"/>
                </a:solidFill>
                <a:latin typeface="Palatino" pitchFamily="1" charset="0"/>
              </a:rPr>
              <a:t>						           www.eprg.group.cam.ac.uk      </a:t>
            </a:r>
            <a:endParaRPr lang="en-US" sz="1200" b="1">
              <a:solidFill>
                <a:schemeClr val="bg1"/>
              </a:solidFill>
              <a:latin typeface="Palatino" pitchFamily="1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0" y="4929189"/>
            <a:ext cx="9144000" cy="2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5" tIns="34288" rIns="68575" bIns="34288">
            <a:spAutoFit/>
          </a:bodyPr>
          <a:lstStyle/>
          <a:p>
            <a:pPr algn="ctr" eaLnBrk="0" hangingPunct="0"/>
            <a:fld id="{39C9DDDA-3C1B-4CE7-8C54-743A028DB976}" type="slidenum">
              <a:rPr lang="en-GB"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" charset="0"/>
              </a:rPr>
              <a:pPr algn="ctr" eaLnBrk="0" hangingPunct="0"/>
              <a:t>‹#›</a:t>
            </a:fld>
            <a:endParaRPr lang="en-GB" sz="1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" pitchFamily="1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9E9ABBC-3D2F-0837-AEBA-8336C40CEE9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34114"/>
            <a:ext cx="2664296" cy="4593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0" r:id="rId1"/>
    <p:sldLayoutId id="2147485771" r:id="rId2"/>
    <p:sldLayoutId id="2147485772" r:id="rId3"/>
    <p:sldLayoutId id="2147485773" r:id="rId4"/>
    <p:sldLayoutId id="2147485774" r:id="rId5"/>
    <p:sldLayoutId id="2147485775" r:id="rId6"/>
    <p:sldLayoutId id="2147485776" r:id="rId7"/>
    <p:sldLayoutId id="2147485777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Verdana" pitchFamily="34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168" indent="-171434" algn="l" rtl="0" eaLnBrk="0" fontAlgn="base" hangingPunct="0">
        <a:spcBef>
          <a:spcPct val="2000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</a:defRPr>
      </a:lvl3pPr>
      <a:lvl4pPr marL="1200035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4911627"/>
            <a:ext cx="9144000" cy="253912"/>
          </a:xfrm>
          <a:prstGeom prst="rect">
            <a:avLst/>
          </a:prstGeom>
          <a:solidFill>
            <a:srgbClr val="800000">
              <a:alpha val="9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68575" tIns="34288" rIns="68575" bIns="3428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 dirty="0">
                <a:solidFill>
                  <a:srgbClr val="FFFFFF"/>
                </a:solidFill>
                <a:latin typeface="Palatino" pitchFamily="1" charset="0"/>
              </a:rPr>
              <a:t>www.eprg.group.cam.ac.uk</a:t>
            </a:r>
            <a:endParaRPr lang="en-US" sz="1200" b="1" dirty="0">
              <a:solidFill>
                <a:srgbClr val="FFFFFF"/>
              </a:solidFill>
              <a:latin typeface="Palatino" pitchFamily="1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789388"/>
            <a:ext cx="9144000" cy="54769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eaLnBrk="0" hangingPunct="0"/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E32BCEA-C186-093F-670C-E03674EBF6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1" r:id="rId1"/>
    <p:sldLayoutId id="2147485832" r:id="rId2"/>
    <p:sldLayoutId id="2147485833" r:id="rId3"/>
    <p:sldLayoutId id="2147485834" r:id="rId4"/>
    <p:sldLayoutId id="2147485835" r:id="rId5"/>
    <p:sldLayoutId id="2147485836" r:id="rId6"/>
    <p:sldLayoutId id="2147485837" r:id="rId7"/>
    <p:sldLayoutId id="2147485838" r:id="rId8"/>
    <p:sldLayoutId id="2147485839" r:id="rId9"/>
    <p:sldLayoutId id="2147485840" r:id="rId10"/>
    <p:sldLayoutId id="2147485841" r:id="rId11"/>
    <p:sldLayoutId id="214748584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8" indent="-17143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5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789388"/>
            <a:ext cx="9144000" cy="54769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pPr eaLnBrk="0" hangingPunct="0"/>
            <a:endParaRPr lang="en-GB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911627"/>
            <a:ext cx="9144000" cy="253912"/>
          </a:xfrm>
          <a:prstGeom prst="rect">
            <a:avLst/>
          </a:prstGeom>
          <a:solidFill>
            <a:srgbClr val="800000">
              <a:alpha val="9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68575" tIns="34288" rIns="68575" bIns="3428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 dirty="0">
                <a:solidFill>
                  <a:srgbClr val="FFFFFF"/>
                </a:solidFill>
                <a:latin typeface="Palatino" pitchFamily="1" charset="0"/>
              </a:rPr>
              <a:t>www.eprg.group.cam.ac.uk</a:t>
            </a:r>
            <a:endParaRPr lang="en-US" sz="1200" b="1" dirty="0">
              <a:solidFill>
                <a:srgbClr val="FFFFFF"/>
              </a:solidFill>
              <a:latin typeface="Palatino" pitchFamily="1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31FC57D-1C53-025F-AEEC-8CCF9662F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299"/>
            <a:ext cx="3777256" cy="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932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0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8" indent="-171434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5" indent="-171434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37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05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73" indent="-17143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Green_eMotion_streif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77" y="394249"/>
            <a:ext cx="39770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343026"/>
            <a:ext cx="8229600" cy="8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822155" name="Text Box 11"/>
          <p:cNvSpPr txBox="1">
            <a:spLocks noChangeArrowheads="1"/>
          </p:cNvSpPr>
          <p:nvPr/>
        </p:nvSpPr>
        <p:spPr bwMode="auto">
          <a:xfrm>
            <a:off x="393700" y="4749405"/>
            <a:ext cx="877888" cy="20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900">
                <a:solidFill>
                  <a:srgbClr val="8CC63F"/>
                </a:solidFill>
                <a:ea typeface="+mn-ea"/>
              </a:rPr>
              <a:t>Page </a:t>
            </a:r>
            <a:fld id="{2135E8F9-EB54-40DA-A3A3-B2593CD115DD}" type="slidenum">
              <a:rPr lang="de-DE" sz="900" smtClean="0">
                <a:solidFill>
                  <a:srgbClr val="8CC63F"/>
                </a:solidFill>
                <a:ea typeface="+mn-ea"/>
              </a:rPr>
              <a:pPr>
                <a:defRPr/>
              </a:pPr>
              <a:t>‹#›</a:t>
            </a:fld>
            <a:endParaRPr lang="de-DE" sz="900">
              <a:solidFill>
                <a:srgbClr val="8CC63F"/>
              </a:solidFill>
              <a:ea typeface="+mn-ea"/>
            </a:endParaRPr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1725619" y="4749405"/>
            <a:ext cx="877887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de-DE" sz="900">
                <a:solidFill>
                  <a:srgbClr val="8CC63F"/>
                </a:solidFill>
                <a:ea typeface="+mn-ea"/>
              </a:rPr>
              <a:t>May 2012</a:t>
            </a:r>
          </a:p>
        </p:txBody>
      </p:sp>
      <p:grpSp>
        <p:nvGrpSpPr>
          <p:cNvPr id="1031" name="Group 16"/>
          <p:cNvGrpSpPr>
            <a:grpSpLocks/>
          </p:cNvGrpSpPr>
          <p:nvPr/>
        </p:nvGrpSpPr>
        <p:grpSpPr bwMode="auto">
          <a:xfrm>
            <a:off x="6970714" y="4456512"/>
            <a:ext cx="1687512" cy="519113"/>
            <a:chOff x="4391" y="3743"/>
            <a:chExt cx="1063" cy="436"/>
          </a:xfrm>
        </p:grpSpPr>
        <p:pic>
          <p:nvPicPr>
            <p:cNvPr id="1033" name="Picture 17" descr="EC_FP7-coo-RGB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3821"/>
              <a:ext cx="42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8" descr="EC_logo_ce-en-rvb-lr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3743"/>
              <a:ext cx="627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3127375" y="4749405"/>
            <a:ext cx="3316288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de-DE" sz="900">
                <a:solidFill>
                  <a:srgbClr val="8CC63F"/>
                </a:solidFill>
                <a:ea typeface="+mn-ea"/>
              </a:rPr>
              <a:t>Green eMotion Review Meeting - Bruxelles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809352" y="4837140"/>
            <a:ext cx="65" cy="1384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None/>
            </a:pPr>
            <a:endParaRPr lang="en-GB" sz="9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2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4" r:id="rId1"/>
    <p:sldLayoutId id="2147485875" r:id="rId2"/>
    <p:sldLayoutId id="2147485876" r:id="rId3"/>
    <p:sldLayoutId id="2147485877" r:id="rId4"/>
    <p:sldLayoutId id="2147485878" r:id="rId5"/>
    <p:sldLayoutId id="2147485879" r:id="rId6"/>
    <p:sldLayoutId id="2147485880" r:id="rId7"/>
    <p:sldLayoutId id="2147485881" r:id="rId8"/>
    <p:sldLayoutId id="2147485882" r:id="rId9"/>
    <p:sldLayoutId id="2147485883" r:id="rId10"/>
    <p:sldLayoutId id="2147485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  <a:cs typeface="Arial" charset="0"/>
        </a:defRPr>
      </a:lvl5pPr>
      <a:lvl6pPr marL="342868" algn="l" rtl="0" fontAlgn="base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  <a:cs typeface="Arial" charset="0"/>
        </a:defRPr>
      </a:lvl6pPr>
      <a:lvl7pPr marL="685735" algn="l" rtl="0" fontAlgn="base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  <a:cs typeface="Arial" charset="0"/>
        </a:defRPr>
      </a:lvl7pPr>
      <a:lvl8pPr marL="1028601" algn="l" rtl="0" fontAlgn="base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  <a:cs typeface="Arial" charset="0"/>
        </a:defRPr>
      </a:lvl8pPr>
      <a:lvl9pPr marL="1371469" algn="l" rtl="0" fontAlgn="base"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lr>
          <a:srgbClr val="8CC63F"/>
        </a:buClr>
        <a:buFont typeface="Arial" charset="0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66675" indent="-132147" algn="l" rtl="0" eaLnBrk="0" fontAlgn="base" hangingPunct="0">
        <a:spcBef>
          <a:spcPct val="20000"/>
        </a:spcBef>
        <a:spcAft>
          <a:spcPct val="0"/>
        </a:spcAft>
        <a:buClr>
          <a:srgbClr val="8CC63F"/>
        </a:buClr>
        <a:buFont typeface="Arial" charset="0"/>
        <a:buChar char="■"/>
        <a:defRPr sz="1200">
          <a:solidFill>
            <a:schemeClr val="tx1"/>
          </a:solidFill>
          <a:latin typeface="+mn-lt"/>
          <a:cs typeface="+mn-cs"/>
        </a:defRPr>
      </a:lvl2pPr>
      <a:lvl3pPr marL="539302" indent="-138100" algn="l" rtl="0" eaLnBrk="0" fontAlgn="base" hangingPunct="0">
        <a:spcBef>
          <a:spcPct val="20000"/>
        </a:spcBef>
        <a:spcAft>
          <a:spcPct val="0"/>
        </a:spcAft>
        <a:buClr>
          <a:srgbClr val="8CC63F"/>
        </a:buClr>
        <a:buFont typeface="Arial" charset="0"/>
        <a:buChar char="■"/>
        <a:defRPr sz="1200">
          <a:solidFill>
            <a:schemeClr val="tx1"/>
          </a:solidFill>
          <a:latin typeface="+mn-lt"/>
          <a:cs typeface="+mn-cs"/>
        </a:defRPr>
      </a:lvl3pPr>
      <a:lvl4pPr marL="805977" indent="-132147" algn="l" rtl="0" eaLnBrk="0" fontAlgn="base" hangingPunct="0">
        <a:spcBef>
          <a:spcPct val="20000"/>
        </a:spcBef>
        <a:spcAft>
          <a:spcPct val="0"/>
        </a:spcAft>
        <a:buClr>
          <a:srgbClr val="8CC63F"/>
        </a:buClr>
        <a:buFont typeface="Arial" charset="0"/>
        <a:buChar char="■"/>
        <a:defRPr sz="1200">
          <a:solidFill>
            <a:schemeClr val="tx1"/>
          </a:solidFill>
          <a:latin typeface="+mn-lt"/>
          <a:cs typeface="+mn-cs"/>
        </a:defRPr>
      </a:lvl4pPr>
      <a:lvl5pPr marL="1079795" indent="-139291" algn="l" rtl="0" eaLnBrk="0" fontAlgn="base" hangingPunct="0">
        <a:spcBef>
          <a:spcPct val="20000"/>
        </a:spcBef>
        <a:spcAft>
          <a:spcPct val="0"/>
        </a:spcAft>
        <a:buClr>
          <a:srgbClr val="8CC63F"/>
        </a:buClr>
        <a:buFont typeface="Arial" charset="0"/>
        <a:buChar char="■"/>
        <a:defRPr sz="1200">
          <a:solidFill>
            <a:schemeClr val="tx1"/>
          </a:solidFill>
          <a:latin typeface="+mn-lt"/>
          <a:cs typeface="+mn-cs"/>
        </a:defRPr>
      </a:lvl5pPr>
      <a:lvl6pPr marL="1422662" indent="-139291" algn="l" rtl="0" fontAlgn="base">
        <a:spcBef>
          <a:spcPct val="20000"/>
        </a:spcBef>
        <a:spcAft>
          <a:spcPct val="0"/>
        </a:spcAft>
        <a:buClr>
          <a:srgbClr val="8CC63F"/>
        </a:buClr>
        <a:buFont typeface="Arial" charset="0"/>
        <a:buChar char="■"/>
        <a:defRPr sz="1200">
          <a:solidFill>
            <a:schemeClr val="tx1"/>
          </a:solidFill>
          <a:latin typeface="+mn-lt"/>
          <a:cs typeface="+mn-cs"/>
        </a:defRPr>
      </a:lvl6pPr>
      <a:lvl7pPr marL="1765529" indent="-139291" algn="l" rtl="0" fontAlgn="base">
        <a:spcBef>
          <a:spcPct val="20000"/>
        </a:spcBef>
        <a:spcAft>
          <a:spcPct val="0"/>
        </a:spcAft>
        <a:buClr>
          <a:srgbClr val="8CC63F"/>
        </a:buClr>
        <a:buFont typeface="Arial" charset="0"/>
        <a:buChar char="■"/>
        <a:defRPr sz="1200">
          <a:solidFill>
            <a:schemeClr val="tx1"/>
          </a:solidFill>
          <a:latin typeface="+mn-lt"/>
          <a:cs typeface="+mn-cs"/>
        </a:defRPr>
      </a:lvl7pPr>
      <a:lvl8pPr marL="2108396" indent="-139291" algn="l" rtl="0" fontAlgn="base">
        <a:spcBef>
          <a:spcPct val="20000"/>
        </a:spcBef>
        <a:spcAft>
          <a:spcPct val="0"/>
        </a:spcAft>
        <a:buClr>
          <a:srgbClr val="8CC63F"/>
        </a:buClr>
        <a:buFont typeface="Arial" charset="0"/>
        <a:buChar char="■"/>
        <a:defRPr sz="1200">
          <a:solidFill>
            <a:schemeClr val="tx1"/>
          </a:solidFill>
          <a:latin typeface="+mn-lt"/>
          <a:cs typeface="+mn-cs"/>
        </a:defRPr>
      </a:lvl8pPr>
      <a:lvl9pPr marL="2451264" indent="-139291" algn="l" rtl="0" fontAlgn="base">
        <a:spcBef>
          <a:spcPct val="20000"/>
        </a:spcBef>
        <a:spcAft>
          <a:spcPct val="0"/>
        </a:spcAft>
        <a:buClr>
          <a:srgbClr val="8CC63F"/>
        </a:buClr>
        <a:buFont typeface="Arial" charset="0"/>
        <a:buChar char="■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5788" y="4317209"/>
            <a:ext cx="830262" cy="52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7938" y="4905377"/>
            <a:ext cx="9144000" cy="253912"/>
          </a:xfrm>
          <a:prstGeom prst="rect">
            <a:avLst/>
          </a:prstGeom>
          <a:solidFill>
            <a:srgbClr val="800000">
              <a:alpha val="94901"/>
            </a:srgbClr>
          </a:solidFill>
          <a:ln>
            <a:noFill/>
          </a:ln>
        </p:spPr>
        <p:txBody>
          <a:bodyPr lIns="68575" tIns="34288" rIns="68575" bIns="34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  <a:latin typeface="Palatino" pitchFamily="18" charset="0"/>
                <a:ea typeface="+mn-ea"/>
                <a:cs typeface="Arial" charset="0"/>
              </a:rPr>
              <a:t>www.eprg.group.cam.ac.uk</a:t>
            </a:r>
            <a:endParaRPr lang="en-US" sz="1200" b="1">
              <a:solidFill>
                <a:srgbClr val="FFFFFF"/>
              </a:solidFill>
              <a:latin typeface="Palatino" pitchFamily="18" charset="0"/>
              <a:ea typeface="+mn-ea"/>
              <a:cs typeface="Arial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7938" y="619127"/>
            <a:ext cx="9144000" cy="54769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 wrap="none" lIns="68575" tIns="34288" rIns="68575" bIns="34288" anchor="ctr"/>
          <a:lstStyle/>
          <a:p>
            <a:endParaRPr lang="uk-UA" sz="135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50" y="4192191"/>
            <a:ext cx="97155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algn="ctr"/>
            <a:endParaRPr lang="en-GB" sz="135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0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60" indent="-21429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8" indent="-17143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5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02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70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37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05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73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5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9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7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04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71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8" algn="l" defTabSz="6857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497424" y="79943"/>
            <a:ext cx="7536357" cy="734499"/>
          </a:xfrm>
          <a:prstGeom prst="rect">
            <a:avLst/>
          </a:prstGeom>
        </p:spPr>
        <p:txBody>
          <a:bodyPr vert="horz" lIns="0" tIns="45705" rIns="0" bIns="45705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67838" y="960123"/>
            <a:ext cx="8208335" cy="3628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Rectangle 3"/>
          <p:cNvSpPr/>
          <p:nvPr/>
        </p:nvSpPr>
        <p:spPr>
          <a:xfrm>
            <a:off x="110579" y="79943"/>
            <a:ext cx="857274" cy="734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044636" y="79944"/>
            <a:ext cx="263041" cy="735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8" tIns="31579" rIns="63158" bIns="31579" rtlCol="0" anchor="ctr"/>
          <a:lstStyle/>
          <a:p>
            <a:pPr algn="ctr" defTabSz="88419" fontAlgn="auto">
              <a:spcBef>
                <a:spcPts val="182"/>
              </a:spcBef>
              <a:spcAft>
                <a:spcPts val="0"/>
              </a:spcAft>
            </a:pPr>
            <a:endParaRPr lang="en-US" sz="750">
              <a:solidFill>
                <a:srgbClr val="FFFFFF"/>
              </a:solidFill>
            </a:endParaRPr>
          </a:p>
        </p:txBody>
      </p:sp>
      <p:cxnSp>
        <p:nvCxnSpPr>
          <p:cNvPr id="9" name="Line 5"/>
          <p:cNvCxnSpPr/>
          <p:nvPr/>
        </p:nvCxnSpPr>
        <p:spPr>
          <a:xfrm>
            <a:off x="1497424" y="809571"/>
            <a:ext cx="753635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2"/>
          </a:fontRef>
        </p:style>
      </p:cxnSp>
      <p:pic>
        <p:nvPicPr>
          <p:cNvPr id="4" name="Picture 6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" y="4763194"/>
            <a:ext cx="1191361" cy="179402"/>
          </a:xfrm>
          <a:prstGeom prst="rect">
            <a:avLst/>
          </a:prstGeom>
        </p:spPr>
      </p:pic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968212" y="4829508"/>
            <a:ext cx="1707956" cy="1663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sz="525" baseline="0">
                <a:solidFill>
                  <a:schemeClr val="tx1"/>
                </a:solidFill>
                <a:latin typeface="+mj-lt"/>
              </a:defRPr>
            </a:lvl1pPr>
          </a:lstStyle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Click to add footer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76174" y="4829508"/>
            <a:ext cx="357607" cy="166390"/>
          </a:xfrm>
          <a:prstGeom prst="rect">
            <a:avLst/>
          </a:prstGeom>
        </p:spPr>
        <p:txBody>
          <a:bodyPr vert="horz" lIns="0" tIns="0" rIns="0" bIns="25263" rtlCol="0" anchor="ctr"/>
          <a:lstStyle>
            <a:lvl1pPr marL="0" indent="0" algn="r">
              <a:buNone/>
              <a:defRPr sz="750">
                <a:solidFill>
                  <a:schemeClr val="tx1"/>
                </a:solidFill>
              </a:defRPr>
            </a:lvl1pPr>
          </a:lstStyle>
          <a:p>
            <a:pPr defTabSz="88419" fontAlgn="auto">
              <a:spcBef>
                <a:spcPts val="182"/>
              </a:spcBef>
              <a:spcAft>
                <a:spcPts val="0"/>
              </a:spcAft>
            </a:pPr>
            <a:fld id="{0AF8A4B7-68D6-47C7-8DF0-E856C990106D}" type="slidenum">
              <a:rPr lang="en-US" smtClean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pPr defTabSz="88419" fontAlgn="auto">
                <a:spcBef>
                  <a:spcPts val="182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Franklin Gothic Book"/>
              <a:ea typeface="+mn-ea"/>
              <a:cs typeface="+mn-cs"/>
            </a:endParaRPr>
          </a:p>
        </p:txBody>
      </p:sp>
    </p:spTree>
    <p:custDataLst>
      <p:custData r:id="rId51"/>
    </p:custDataLst>
    <p:extLst>
      <p:ext uri="{BB962C8B-B14F-4D97-AF65-F5344CB8AC3E}">
        <p14:creationId xmlns:p14="http://schemas.microsoft.com/office/powerpoint/2010/main" val="28129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  <p:sldLayoutId id="2147485911" r:id="rId2"/>
    <p:sldLayoutId id="2147485912" r:id="rId3"/>
    <p:sldLayoutId id="2147485913" r:id="rId4"/>
    <p:sldLayoutId id="2147485914" r:id="rId5"/>
    <p:sldLayoutId id="2147485915" r:id="rId6"/>
    <p:sldLayoutId id="2147485916" r:id="rId7"/>
    <p:sldLayoutId id="2147485917" r:id="rId8"/>
    <p:sldLayoutId id="2147485918" r:id="rId9"/>
    <p:sldLayoutId id="2147485919" r:id="rId10"/>
    <p:sldLayoutId id="2147485920" r:id="rId11"/>
    <p:sldLayoutId id="2147485921" r:id="rId12"/>
    <p:sldLayoutId id="2147485922" r:id="rId13"/>
    <p:sldLayoutId id="2147485923" r:id="rId14"/>
    <p:sldLayoutId id="2147485924" r:id="rId15"/>
    <p:sldLayoutId id="2147485925" r:id="rId16"/>
    <p:sldLayoutId id="2147485926" r:id="rId17"/>
    <p:sldLayoutId id="2147485927" r:id="rId18"/>
    <p:sldLayoutId id="2147485928" r:id="rId19"/>
    <p:sldLayoutId id="2147485929" r:id="rId20"/>
    <p:sldLayoutId id="2147485930" r:id="rId21"/>
    <p:sldLayoutId id="2147485931" r:id="rId22"/>
    <p:sldLayoutId id="2147485932" r:id="rId23"/>
    <p:sldLayoutId id="2147485933" r:id="rId24"/>
    <p:sldLayoutId id="2147485934" r:id="rId25"/>
    <p:sldLayoutId id="2147485935" r:id="rId26"/>
    <p:sldLayoutId id="2147485936" r:id="rId27"/>
    <p:sldLayoutId id="2147485937" r:id="rId28"/>
    <p:sldLayoutId id="2147485938" r:id="rId29"/>
    <p:sldLayoutId id="2147485939" r:id="rId30"/>
    <p:sldLayoutId id="2147485940" r:id="rId31"/>
    <p:sldLayoutId id="2147485941" r:id="rId32"/>
    <p:sldLayoutId id="2147485942" r:id="rId33"/>
    <p:sldLayoutId id="2147485943" r:id="rId34"/>
    <p:sldLayoutId id="2147485944" r:id="rId35"/>
    <p:sldLayoutId id="2147485945" r:id="rId36"/>
    <p:sldLayoutId id="2147485946" r:id="rId37"/>
    <p:sldLayoutId id="2147485947" r:id="rId38"/>
    <p:sldLayoutId id="2147485948" r:id="rId39"/>
    <p:sldLayoutId id="2147485949" r:id="rId40"/>
    <p:sldLayoutId id="2147485950" r:id="rId41"/>
    <p:sldLayoutId id="2147485951" r:id="rId42"/>
    <p:sldLayoutId id="2147485952" r:id="rId43"/>
    <p:sldLayoutId id="2147485953" r:id="rId44"/>
    <p:sldLayoutId id="2147485954" r:id="rId45"/>
    <p:sldLayoutId id="2147485955" r:id="rId46"/>
    <p:sldLayoutId id="2147485956" r:id="rId47"/>
    <p:sldLayoutId id="2147485957" r:id="rId48"/>
    <p:sldLayoutId id="2147485958" r:id="rId49"/>
  </p:sldLayoutIdLst>
  <p:hf hdr="0" ftr="0" dt="0"/>
  <p:txStyles>
    <p:titleStyle>
      <a:lvl1pPr algn="l" defTabSz="176837" rtl="0" eaLnBrk="1" latinLnBrk="0" hangingPunct="1">
        <a:spcBef>
          <a:spcPct val="0"/>
        </a:spcBef>
        <a:buNone/>
        <a:defRPr sz="1650" b="0" i="0" kern="1200">
          <a:solidFill>
            <a:schemeClr val="tx2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88419" indent="-88419" algn="l" defTabSz="88419" rtl="0" eaLnBrk="1" latinLnBrk="0" hangingPunct="1">
        <a:spcBef>
          <a:spcPts val="182"/>
        </a:spcBef>
        <a:buFontTx/>
        <a:buBlip>
          <a:blip r:embed="rId53"/>
        </a:buBlip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76837" indent="-88419" algn="l" defTabSz="88419" rtl="0" eaLnBrk="1" latinLnBrk="0" hangingPunct="1">
        <a:spcBef>
          <a:spcPts val="182"/>
        </a:spcBef>
        <a:buFont typeface="Franklin Gothic Book" pitchFamily="34" charset="0"/>
        <a:buChar char="■"/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265256" indent="-88419" algn="l" defTabSz="88419" rtl="0" eaLnBrk="1" latinLnBrk="0" hangingPunct="1">
        <a:spcBef>
          <a:spcPts val="182"/>
        </a:spcBef>
        <a:buFont typeface="Franklin Gothic Book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353675" indent="-88419" algn="l" defTabSz="88419" rtl="0" eaLnBrk="1" latinLnBrk="0" hangingPunct="1">
        <a:spcBef>
          <a:spcPts val="182"/>
        </a:spcBef>
        <a:buFont typeface="Franklin Gothic Book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442093" indent="-88419" algn="l" defTabSz="88419" rtl="0" eaLnBrk="1" latinLnBrk="0" hangingPunct="1">
        <a:spcBef>
          <a:spcPts val="182"/>
        </a:spcBef>
        <a:buFont typeface="Franklin Gothic Book" pitchFamily="34" charset="0"/>
        <a:buChar char="–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30512" indent="-88419" algn="l" defTabSz="88419" rtl="0" eaLnBrk="1" latinLnBrk="0" hangingPunct="1">
        <a:spcBef>
          <a:spcPts val="182"/>
        </a:spcBef>
        <a:buFont typeface="Franklin Gothic Book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618931" indent="-88419" algn="l" defTabSz="88419" rtl="0" eaLnBrk="1" latinLnBrk="0" hangingPunct="1">
        <a:spcBef>
          <a:spcPts val="182"/>
        </a:spcBef>
        <a:buFont typeface="Franklin Gothic Book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07349" indent="-88419" algn="l" defTabSz="88419" rtl="0" eaLnBrk="1" latinLnBrk="0" hangingPunct="1">
        <a:spcBef>
          <a:spcPts val="182"/>
        </a:spcBef>
        <a:buFont typeface="Franklin Gothic Book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95768" indent="-88419" algn="l" defTabSz="88419" rtl="0" eaLnBrk="1" latinLnBrk="0" hangingPunct="1">
        <a:spcBef>
          <a:spcPts val="182"/>
        </a:spcBef>
        <a:buFont typeface="Franklin Gothic Book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19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88419" algn="l" defTabSz="88419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176837" algn="l" defTabSz="88419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265256" algn="l" defTabSz="88419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353675" algn="l" defTabSz="88419" rtl="0" eaLnBrk="1" latinLnBrk="0" hangingPunct="1">
        <a:spcBef>
          <a:spcPts val="182"/>
        </a:spcBef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442093" algn="l" defTabSz="88419" rtl="0" eaLnBrk="1" latinLnBrk="0" hangingPunct="1">
        <a:spcBef>
          <a:spcPts val="182"/>
        </a:spcBef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530512" algn="l" defTabSz="88419" rtl="0" eaLnBrk="1" latinLnBrk="0" hangingPunct="1">
        <a:spcBef>
          <a:spcPts val="182"/>
        </a:spcBef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18931" algn="l" defTabSz="88419" rtl="0" eaLnBrk="1" latinLnBrk="0" hangingPunct="1">
        <a:spcBef>
          <a:spcPts val="182"/>
        </a:spcBef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07349" algn="l" defTabSz="88419" rtl="0" eaLnBrk="1" latinLnBrk="0" hangingPunct="1">
        <a:spcBef>
          <a:spcPts val="182"/>
        </a:spcBef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rg.group.cam.ac.uk/eprg-working-paper-2036/" TargetMode="External"/><Relationship Id="rId3" Type="http://schemas.openxmlformats.org/officeDocument/2006/relationships/hyperlink" Target="https://www.gov.uk/government/publications/beis-electricity-generation-costs-2020" TargetMode="External"/><Relationship Id="rId7" Type="http://schemas.openxmlformats.org/officeDocument/2006/relationships/hyperlink" Target="https://www.eprg.group.cam.ac.uk/eprg-working-paper-2107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2.xml"/><Relationship Id="rId6" Type="http://schemas.openxmlformats.org/officeDocument/2006/relationships/hyperlink" Target="https://www.eprg.group.cam.ac.uk/eprg-working-paper-2020/" TargetMode="External"/><Relationship Id="rId5" Type="http://schemas.openxmlformats.org/officeDocument/2006/relationships/hyperlink" Target="https://doi.org/10.1016/j.enpol.2021.112513" TargetMode="External"/><Relationship Id="rId4" Type="http://schemas.openxmlformats.org/officeDocument/2006/relationships/hyperlink" Target="https://www.gov.uk/government/consultations/review-of-electricity-market-arrangemen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2.xml"/><Relationship Id="rId4" Type="http://schemas.openxmlformats.org/officeDocument/2006/relationships/hyperlink" Target="https://phys.org/news/2012-10-power-grid-blackouts-braess-paradox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899592" y="1167594"/>
            <a:ext cx="712879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GB" sz="2400" b="1" dirty="0">
                <a:solidFill>
                  <a:srgbClr val="FF0000"/>
                </a:solidFill>
              </a:rPr>
              <a:t>Rethinking Electricity Market Design: transitioning to high renewable electricity</a:t>
            </a:r>
            <a:endParaRPr lang="en-GB" altLang="en-GB" sz="27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2463738"/>
            <a:ext cx="6858000" cy="2376264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GB" sz="2100" dirty="0">
                <a:solidFill>
                  <a:srgbClr val="0000FF"/>
                </a:solidFill>
              </a:rPr>
              <a:t>David Newbery, </a:t>
            </a:r>
            <a:r>
              <a:rPr lang="en-GB" altLang="en-US" sz="2100" i="1" dirty="0">
                <a:solidFill>
                  <a:srgbClr val="0000FF"/>
                </a:solidFill>
              </a:rPr>
              <a:t>EPRG, </a:t>
            </a: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US" sz="2100" i="1" dirty="0">
                <a:solidFill>
                  <a:srgbClr val="0000FF"/>
                </a:solidFill>
              </a:rPr>
              <a:t>University of Cambridge</a:t>
            </a: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endParaRPr lang="en-GB" altLang="en-US" sz="2100" i="1" dirty="0">
              <a:solidFill>
                <a:srgbClr val="0000FF"/>
              </a:solidFill>
            </a:endParaRP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US" sz="2100" dirty="0">
                <a:solidFill>
                  <a:srgbClr val="0000FF"/>
                </a:solidFill>
              </a:rPr>
              <a:t>CEEPR &amp; EPRG European Energy Policy Conference</a:t>
            </a: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US" sz="2100" dirty="0">
                <a:solidFill>
                  <a:srgbClr val="0000FF"/>
                </a:solidFill>
              </a:rPr>
              <a:t>Brussels</a:t>
            </a: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US" sz="1800" dirty="0"/>
              <a:t>1</a:t>
            </a:r>
            <a:r>
              <a:rPr lang="en-GB" altLang="en-US" sz="1800" baseline="30000" dirty="0"/>
              <a:t>st</a:t>
            </a:r>
            <a:r>
              <a:rPr lang="en-GB" altLang="en-US" sz="1800" dirty="0"/>
              <a:t> September 2022</a:t>
            </a:r>
            <a:endParaRPr lang="en-GB" alt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298"/>
          <a:stretch/>
        </p:blipFill>
        <p:spPr>
          <a:xfrm>
            <a:off x="5940152" y="51470"/>
            <a:ext cx="3034885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114477"/>
            <a:ext cx="5094566" cy="648072"/>
          </a:xfrm>
        </p:spPr>
        <p:txBody>
          <a:bodyPr/>
          <a:lstStyle/>
          <a:p>
            <a:pPr algn="r"/>
            <a:r>
              <a:rPr lang="en-GB" sz="1800" b="1" dirty="0">
                <a:solidFill>
                  <a:srgbClr val="FF0000"/>
                </a:solidFill>
              </a:rPr>
              <a:t>Wind output and value/MW vary with location </a:t>
            </a:r>
            <a:r>
              <a:rPr lang="en-GB" sz="1800" b="1" i="1" dirty="0">
                <a:solidFill>
                  <a:srgbClr val="FF0000"/>
                </a:solidFill>
              </a:rPr>
              <a:t>and hourly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43560"/>
            <a:ext cx="4884746" cy="409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92" y="843558"/>
            <a:ext cx="2759405" cy="40839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627784" y="3219822"/>
            <a:ext cx="3996444" cy="14041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817694" y="2509648"/>
            <a:ext cx="6102678" cy="130424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429990" y="2571750"/>
            <a:ext cx="3572282" cy="270030"/>
          </a:xfrm>
          <a:prstGeom prst="straightConnector1">
            <a:avLst/>
          </a:prstGeom>
          <a:ln w="28575">
            <a:solidFill>
              <a:srgbClr val="7A9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058054" y="3003798"/>
            <a:ext cx="1026114" cy="10801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9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66692"/>
            <a:ext cx="4968552" cy="521332"/>
          </a:xfrm>
        </p:spPr>
        <p:txBody>
          <a:bodyPr/>
          <a:lstStyle/>
          <a:p>
            <a:pPr algn="r"/>
            <a:r>
              <a:rPr lang="en-GB" sz="1800" dirty="0">
                <a:solidFill>
                  <a:srgbClr val="FF0000"/>
                </a:solidFill>
              </a:rPr>
              <a:t>Is the answer nodal pricing </a:t>
            </a:r>
            <a:r>
              <a:rPr lang="en-GB" sz="1800" dirty="0" smtClean="0">
                <a:solidFill>
                  <a:srgbClr val="FF0000"/>
                </a:solidFill>
              </a:rPr>
              <a:t>(LMPs</a:t>
            </a:r>
            <a:r>
              <a:rPr lang="en-GB" sz="1800" dirty="0">
                <a:solidFill>
                  <a:srgbClr val="FF0000"/>
                </a:solidFill>
              </a:rPr>
              <a:t>)?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6158" y="877774"/>
            <a:ext cx="2654304" cy="13982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945229"/>
            <a:ext cx="4901005" cy="3643053"/>
          </a:xfrm>
        </p:spPr>
        <p:txBody>
          <a:bodyPr/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Energy Systems Catapult </a:t>
            </a:r>
            <a:r>
              <a:rPr lang="en-GB" sz="1800" dirty="0"/>
              <a:t>argues for </a:t>
            </a:r>
            <a:r>
              <a:rPr lang="en-GB" sz="1800" dirty="0" smtClean="0"/>
              <a:t>nodal pricing</a:t>
            </a:r>
            <a:endParaRPr lang="en-GB" sz="1800" dirty="0"/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GB" sz="1800" dirty="0" err="1"/>
              <a:t>Ofgem</a:t>
            </a:r>
            <a:r>
              <a:rPr lang="en-GB" sz="1800" dirty="0"/>
              <a:t>: reviewing network charges since 1990</a:t>
            </a:r>
          </a:p>
          <a:p>
            <a:pPr marL="600036" lvl="1" indent="-257168">
              <a:buFont typeface="Arial" panose="020B0604020202020204" pitchFamily="34" charset="0"/>
              <a:buChar char="•"/>
            </a:pPr>
            <a:r>
              <a:rPr lang="en-GB" sz="1500" i="1" dirty="0"/>
              <a:t>Project </a:t>
            </a:r>
            <a:r>
              <a:rPr lang="en-GB" sz="1500" i="1" dirty="0" err="1"/>
              <a:t>TransmiT</a:t>
            </a:r>
            <a:r>
              <a:rPr lang="en-GB" sz="1500" i="1" dirty="0"/>
              <a:t> </a:t>
            </a:r>
            <a:r>
              <a:rPr lang="en-GB" sz="1500" dirty="0"/>
              <a:t>2008</a:t>
            </a:r>
          </a:p>
          <a:p>
            <a:pPr marL="600036" lvl="1" indent="-257168">
              <a:buFont typeface="Arial" panose="020B0604020202020204" pitchFamily="34" charset="0"/>
              <a:buChar char="•"/>
            </a:pPr>
            <a:r>
              <a:rPr lang="en-GB" sz="1500" i="1" dirty="0"/>
              <a:t>Targeted Charging Review </a:t>
            </a:r>
            <a:r>
              <a:rPr lang="en-GB" sz="1500" dirty="0"/>
              <a:t>2019</a:t>
            </a:r>
          </a:p>
          <a:p>
            <a:pPr marL="942904" lvl="2" indent="-257168">
              <a:buFont typeface="Arial" panose="020B0604020202020204" pitchFamily="34" charset="0"/>
              <a:buChar char="•"/>
            </a:pPr>
            <a:r>
              <a:rPr lang="en-GB" sz="1350" dirty="0"/>
              <a:t>Response to distorting “embedded benefits”</a:t>
            </a:r>
          </a:p>
          <a:p>
            <a:pPr marL="600036" lvl="1" indent="-257168">
              <a:buFont typeface="Arial" panose="020B0604020202020204" pitchFamily="34" charset="0"/>
              <a:buChar char="•"/>
            </a:pPr>
            <a:r>
              <a:rPr lang="en-GB" sz="1500" i="1" dirty="0"/>
              <a:t>Network Access and Forward-Looking </a:t>
            </a:r>
            <a:r>
              <a:rPr lang="en-GB" sz="1500" i="1" dirty="0" smtClean="0"/>
              <a:t>Charges </a:t>
            </a:r>
          </a:p>
          <a:p>
            <a:pPr marL="600036" lvl="1" indent="-257168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FF0000"/>
                </a:solidFill>
              </a:rPr>
              <a:t>reduce</a:t>
            </a:r>
            <a:r>
              <a:rPr lang="en-GB" sz="1350" dirty="0" smtClean="0"/>
              <a:t> </a:t>
            </a:r>
            <a:r>
              <a:rPr lang="en-GB" sz="1350" dirty="0" err="1" smtClean="0"/>
              <a:t>connex</a:t>
            </a:r>
            <a:r>
              <a:rPr lang="en-GB" sz="1350" dirty="0" smtClean="0"/>
              <a:t> charges, standardise non-firm access</a:t>
            </a:r>
          </a:p>
          <a:p>
            <a:pPr marL="600036" lvl="1" indent="-257168">
              <a:buFont typeface="Arial" panose="020B0604020202020204" pitchFamily="34" charset="0"/>
              <a:buChar char="•"/>
            </a:pPr>
            <a:r>
              <a:rPr lang="en-GB" sz="1350" i="1" dirty="0" err="1"/>
              <a:t>TNUoS</a:t>
            </a:r>
            <a:r>
              <a:rPr lang="en-GB" sz="1350" i="1" dirty="0"/>
              <a:t> Call for Evidence - Next </a:t>
            </a:r>
            <a:r>
              <a:rPr lang="en-GB" sz="1350" i="1" dirty="0" smtClean="0"/>
              <a:t>Steps </a:t>
            </a:r>
            <a:r>
              <a:rPr lang="en-GB" sz="1350" dirty="0" smtClean="0"/>
              <a:t>2022</a:t>
            </a:r>
          </a:p>
          <a:p>
            <a:pPr marL="600036" lvl="1" indent="-257168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GB" sz="1650" b="1" dirty="0">
                <a:solidFill>
                  <a:srgbClr val="FF0000"/>
                </a:solidFill>
              </a:rPr>
              <a:t>NGESO</a:t>
            </a:r>
            <a:r>
              <a:rPr lang="en-GB" sz="1650" dirty="0"/>
              <a:t> </a:t>
            </a:r>
            <a:r>
              <a:rPr lang="en-GB" sz="1650" i="1" dirty="0"/>
              <a:t>Network Options Assessment</a:t>
            </a:r>
            <a:r>
              <a:rPr lang="en-GB" sz="1650" dirty="0"/>
              <a:t>: rising constraint costs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2359379"/>
            <a:ext cx="1069436" cy="404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734" y="2433468"/>
            <a:ext cx="1061042" cy="2870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26158" y="2605388"/>
            <a:ext cx="2546292" cy="91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25" dirty="0">
              <a:solidFill>
                <a:srgbClr val="000000"/>
              </a:solidFill>
              <a:latin typeface="Rockwell Nova"/>
            </a:endParaRPr>
          </a:p>
          <a:p>
            <a:r>
              <a:rPr lang="en-GB" sz="825" dirty="0">
                <a:solidFill>
                  <a:srgbClr val="000000"/>
                </a:solidFill>
                <a:latin typeface="Rockwell Nova"/>
              </a:rPr>
              <a:t> </a:t>
            </a:r>
            <a:r>
              <a:rPr lang="en-GB" sz="1500" dirty="0">
                <a:solidFill>
                  <a:srgbClr val="212C64"/>
                </a:solidFill>
                <a:latin typeface="Rockwell Nova"/>
              </a:rPr>
              <a:t>Locational energy pricing in the GB power market </a:t>
            </a:r>
            <a:endParaRPr lang="en-GB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158" y="3195004"/>
            <a:ext cx="2597488" cy="1745016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7198956" y="2239741"/>
            <a:ext cx="299324" cy="51904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ight Arrow 14"/>
          <p:cNvSpPr/>
          <p:nvPr/>
        </p:nvSpPr>
        <p:spPr>
          <a:xfrm>
            <a:off x="4838838" y="3973484"/>
            <a:ext cx="1108528" cy="37804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ight Arrow 15"/>
          <p:cNvSpPr/>
          <p:nvPr/>
        </p:nvSpPr>
        <p:spPr>
          <a:xfrm>
            <a:off x="4838838" y="968705"/>
            <a:ext cx="699411" cy="3780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440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569184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12</a:t>
            </a:fld>
            <a:endParaRPr lang="en-US" altLang="en-GB" sz="105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67944" y="195486"/>
            <a:ext cx="4950557" cy="5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400" b="1" dirty="0">
                <a:solidFill>
                  <a:srgbClr val="FF0000"/>
                </a:solidFill>
              </a:rPr>
              <a:t>What is nodal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pricing (LMP)?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560" y="951570"/>
            <a:ext cx="8280920" cy="36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25"/>
              </a:spcBef>
            </a:pPr>
            <a:r>
              <a:rPr lang="en-GB" altLang="en-US" sz="2100" dirty="0" smtClean="0">
                <a:solidFill>
                  <a:srgbClr val="FF0000"/>
                </a:solidFill>
              </a:rPr>
              <a:t>L</a:t>
            </a:r>
            <a:r>
              <a:rPr lang="en-GB" altLang="en-US" sz="2100" dirty="0" smtClean="0"/>
              <a:t>ocational </a:t>
            </a:r>
            <a:r>
              <a:rPr lang="en-GB" altLang="en-US" sz="2100" dirty="0" smtClean="0">
                <a:solidFill>
                  <a:srgbClr val="FF0000"/>
                </a:solidFill>
              </a:rPr>
              <a:t>M</a:t>
            </a:r>
            <a:r>
              <a:rPr lang="en-GB" altLang="en-US" sz="2100" dirty="0" smtClean="0"/>
              <a:t>arginal </a:t>
            </a:r>
            <a:r>
              <a:rPr lang="en-GB" altLang="en-US" sz="2100" dirty="0" smtClean="0">
                <a:solidFill>
                  <a:srgbClr val="FF0000"/>
                </a:solidFill>
              </a:rPr>
              <a:t>P</a:t>
            </a:r>
            <a:r>
              <a:rPr lang="en-GB" altLang="en-US" sz="2100" dirty="0" smtClean="0"/>
              <a:t>rice </a:t>
            </a:r>
            <a:r>
              <a:rPr lang="en-GB" altLang="en-US" sz="2100" dirty="0"/>
              <a:t>= cost </a:t>
            </a:r>
            <a:r>
              <a:rPr lang="en-GB" altLang="en-US" sz="2100" dirty="0" smtClean="0"/>
              <a:t>to deliver </a:t>
            </a:r>
            <a:r>
              <a:rPr lang="en-GB" altLang="en-US" sz="2100" dirty="0"/>
              <a:t>1 extra MW to a </a:t>
            </a:r>
            <a:r>
              <a:rPr lang="en-GB" altLang="en-US" sz="2100" dirty="0">
                <a:solidFill>
                  <a:srgbClr val="FF0000"/>
                </a:solidFill>
              </a:rPr>
              <a:t>node</a:t>
            </a:r>
          </a:p>
          <a:p>
            <a:pPr marL="342892" lvl="1" indent="0" eaLnBrk="1" hangingPunct="1">
              <a:spcBef>
                <a:spcPts val="225"/>
              </a:spcBef>
              <a:buNone/>
            </a:pPr>
            <a:r>
              <a:rPr lang="en-GB" altLang="en-US" sz="1800" dirty="0"/>
              <a:t>= Energy cost + congestion cost + marginal loss</a:t>
            </a:r>
          </a:p>
          <a:p>
            <a:pPr eaLnBrk="1" hangingPunct="1">
              <a:spcBef>
                <a:spcPts val="225"/>
              </a:spcBef>
            </a:pPr>
            <a:r>
              <a:rPr lang="en-GB" altLang="en-US" sz="2100" dirty="0">
                <a:solidFill>
                  <a:srgbClr val="FF0000"/>
                </a:solidFill>
              </a:rPr>
              <a:t>Proven</a:t>
            </a:r>
            <a:r>
              <a:rPr lang="en-GB" altLang="en-US" sz="2100" dirty="0"/>
              <a:t> in US, NZ, Peru, Texas,… for decades</a:t>
            </a:r>
          </a:p>
          <a:p>
            <a:pPr eaLnBrk="1" hangingPunct="1">
              <a:spcBef>
                <a:spcPts val="225"/>
              </a:spcBef>
            </a:pPr>
            <a:r>
              <a:rPr lang="en-GB" altLang="en-US" sz="2100" dirty="0"/>
              <a:t>Payback in moving to LMP &lt; 2 </a:t>
            </a:r>
            <a:r>
              <a:rPr lang="en-GB" altLang="en-US" sz="2100" dirty="0" smtClean="0"/>
              <a:t>years in larg</a:t>
            </a:r>
            <a:r>
              <a:rPr lang="en-GB" altLang="en-US" sz="2100" dirty="0" smtClean="0"/>
              <a:t>e systems</a:t>
            </a:r>
            <a:endParaRPr lang="en-GB" altLang="en-US" sz="2100" dirty="0"/>
          </a:p>
          <a:p>
            <a:pPr eaLnBrk="1" hangingPunct="1">
              <a:spcBef>
                <a:spcPts val="225"/>
              </a:spcBef>
            </a:pPr>
            <a:r>
              <a:rPr lang="en-GB" altLang="en-US" sz="2100" dirty="0" smtClean="0">
                <a:solidFill>
                  <a:srgbClr val="FF0000"/>
                </a:solidFill>
              </a:rPr>
              <a:t>Requires</a:t>
            </a:r>
            <a:r>
              <a:rPr lang="en-GB" altLang="en-US" sz="2100" b="1" dirty="0" smtClean="0">
                <a:solidFill>
                  <a:srgbClr val="FF0000"/>
                </a:solidFill>
              </a:rPr>
              <a:t> Central</a:t>
            </a:r>
            <a:r>
              <a:rPr lang="en-GB" altLang="en-US" sz="2100" dirty="0" smtClean="0"/>
              <a:t> </a:t>
            </a:r>
            <a:r>
              <a:rPr lang="en-GB" altLang="en-US" sz="2100" dirty="0"/>
              <a:t>optimal security-constrained </a:t>
            </a:r>
            <a:r>
              <a:rPr lang="en-GB" altLang="en-US" sz="2100" b="1" dirty="0">
                <a:solidFill>
                  <a:srgbClr val="FF0000"/>
                </a:solidFill>
              </a:rPr>
              <a:t>dispatch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800" dirty="0"/>
              <a:t>for a sufficient fraction to give reliable LMPs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800" dirty="0"/>
              <a:t>Recomputed up to dispatch (at 5 min resolution)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800" dirty="0" smtClean="0"/>
              <a:t>PJM introduced ove</a:t>
            </a:r>
            <a:r>
              <a:rPr lang="en-GB" altLang="en-US" sz="1800" dirty="0" smtClean="0"/>
              <a:t>r weekend. Harder part is setting up</a:t>
            </a:r>
            <a:r>
              <a:rPr lang="en-GB" altLang="en-US" sz="1800" dirty="0" smtClean="0"/>
              <a:t> </a:t>
            </a:r>
            <a:r>
              <a:rPr lang="en-GB" altLang="en-US" sz="1800" b="1" i="1" dirty="0" smtClean="0">
                <a:solidFill>
                  <a:srgbClr val="FF0000"/>
                </a:solidFill>
              </a:rPr>
              <a:t>central dispatch</a:t>
            </a:r>
            <a:endParaRPr lang="en-GB" altLang="en-US" sz="18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225"/>
              </a:spcBef>
            </a:pPr>
            <a:r>
              <a:rPr lang="en-GB" altLang="en-US" sz="2100" dirty="0">
                <a:solidFill>
                  <a:srgbClr val="FF0000"/>
                </a:solidFill>
              </a:rPr>
              <a:t>Removes need for </a:t>
            </a:r>
            <a:r>
              <a:rPr lang="en-GB" altLang="en-US" sz="2100" b="1" i="1" dirty="0" err="1">
                <a:solidFill>
                  <a:srgbClr val="FF0000"/>
                </a:solidFill>
              </a:rPr>
              <a:t>redispatch</a:t>
            </a:r>
            <a:r>
              <a:rPr lang="en-GB" altLang="en-US" sz="2100" b="1" i="1" dirty="0">
                <a:solidFill>
                  <a:srgbClr val="FF0000"/>
                </a:solidFill>
              </a:rPr>
              <a:t> and balancing</a:t>
            </a:r>
          </a:p>
          <a:p>
            <a:pPr eaLnBrk="1" hangingPunct="1">
              <a:spcBef>
                <a:spcPts val="225"/>
              </a:spcBef>
            </a:pPr>
            <a:r>
              <a:rPr lang="en-GB" altLang="en-US" sz="2100" dirty="0"/>
              <a:t>But requires suitable </a:t>
            </a:r>
            <a:r>
              <a:rPr lang="en-GB" altLang="en-US" sz="2100" b="1" dirty="0">
                <a:solidFill>
                  <a:srgbClr val="FF0000"/>
                </a:solidFill>
              </a:rPr>
              <a:t>hedges</a:t>
            </a:r>
          </a:p>
        </p:txBody>
      </p:sp>
    </p:spTree>
    <p:extLst>
      <p:ext uri="{BB962C8B-B14F-4D97-AF65-F5344CB8AC3E}">
        <p14:creationId xmlns:p14="http://schemas.microsoft.com/office/powerpoint/2010/main" val="11492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607746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13</a:t>
            </a:fld>
            <a:endParaRPr lang="en-US" altLang="en-GB" sz="105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3968" y="176724"/>
            <a:ext cx="4752528" cy="78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400" b="1" dirty="0">
                <a:solidFill>
                  <a:srgbClr val="FF0000"/>
                </a:solidFill>
              </a:rPr>
              <a:t>Flawed arguments against LMP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560" y="843558"/>
            <a:ext cx="7992888" cy="37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2" indent="-342892" eaLnBrk="1" hangingPunct="1">
              <a:spcBef>
                <a:spcPts val="100"/>
              </a:spcBef>
              <a:buFont typeface="+mj-lt"/>
              <a:buAutoNum type="arabicPeriod"/>
            </a:pPr>
            <a:r>
              <a:rPr lang="en-GB" altLang="en-US" sz="1800" dirty="0">
                <a:solidFill>
                  <a:srgbClr val="FF0000"/>
                </a:solidFill>
              </a:rPr>
              <a:t>Market power</a:t>
            </a:r>
            <a:r>
              <a:rPr lang="en-GB" altLang="en-US" sz="1800" dirty="0"/>
              <a:t>: </a:t>
            </a:r>
            <a:r>
              <a:rPr lang="en-GB" altLang="en-US" sz="1800" dirty="0" err="1"/>
              <a:t>inc-dec</a:t>
            </a:r>
            <a:r>
              <a:rPr lang="en-GB" altLang="en-US" sz="1800" dirty="0"/>
              <a:t> game =&gt; collapse of PJM=&gt; LMP</a:t>
            </a:r>
          </a:p>
          <a:p>
            <a:pPr marL="300031" lvl="1" indent="0" eaLnBrk="1" hangingPunct="1">
              <a:spcBef>
                <a:spcPts val="100"/>
              </a:spcBef>
              <a:buNone/>
            </a:pPr>
            <a:r>
              <a:rPr lang="en-GB" altLang="en-US" sz="1500" dirty="0"/>
              <a:t>=&gt; Automated mitigation, long-lived complex </a:t>
            </a:r>
            <a:r>
              <a:rPr lang="en-GB" altLang="en-US" sz="1500" dirty="0" smtClean="0"/>
              <a:t>offers reduce incentive to manipulate bids</a:t>
            </a:r>
            <a:endParaRPr lang="en-GB" altLang="en-US" sz="1500" dirty="0"/>
          </a:p>
          <a:p>
            <a:pPr marL="342892" indent="-342892" eaLnBrk="1" hangingPunct="1">
              <a:spcBef>
                <a:spcPts val="100"/>
              </a:spcBef>
              <a:buFont typeface="+mj-lt"/>
              <a:buAutoNum type="arabicPeriod"/>
            </a:pPr>
            <a:r>
              <a:rPr lang="en-GB" altLang="en-US" sz="1800" dirty="0"/>
              <a:t>Barriers for unlocking </a:t>
            </a:r>
            <a:r>
              <a:rPr lang="en-GB" altLang="en-US" sz="1800" dirty="0">
                <a:solidFill>
                  <a:srgbClr val="FF0000"/>
                </a:solidFill>
              </a:rPr>
              <a:t>flexibility</a:t>
            </a:r>
          </a:p>
          <a:p>
            <a:pPr marL="300031" lvl="1" indent="0" eaLnBrk="1" hangingPunct="1">
              <a:spcBef>
                <a:spcPts val="100"/>
              </a:spcBef>
              <a:buNone/>
            </a:pPr>
            <a:r>
              <a:rPr lang="en-GB" altLang="en-US" sz="1500" dirty="0"/>
              <a:t>local DSR </a:t>
            </a:r>
            <a:r>
              <a:rPr lang="en-GB" altLang="en-US" sz="1500" dirty="0" smtClean="0"/>
              <a:t>encouraged </a:t>
            </a:r>
            <a:r>
              <a:rPr lang="en-GB" altLang="en-US" sz="1500" dirty="0"/>
              <a:t>by </a:t>
            </a:r>
            <a:r>
              <a:rPr lang="en-GB" altLang="en-US" sz="1500" dirty="0" smtClean="0"/>
              <a:t>opting in to LMPs</a:t>
            </a:r>
            <a:endParaRPr lang="en-GB" altLang="en-US" sz="1500" dirty="0"/>
          </a:p>
          <a:p>
            <a:pPr marL="342892" indent="-342892" eaLnBrk="1" hangingPunct="1">
              <a:spcBef>
                <a:spcPts val="100"/>
              </a:spcBef>
              <a:buFont typeface="+mj-lt"/>
              <a:buAutoNum type="arabicPeriod"/>
            </a:pPr>
            <a:r>
              <a:rPr lang="en-GB" altLang="en-US" sz="1800" dirty="0"/>
              <a:t>Market </a:t>
            </a:r>
            <a:r>
              <a:rPr lang="en-GB" altLang="en-US" sz="1800" dirty="0">
                <a:solidFill>
                  <a:srgbClr val="FF0000"/>
                </a:solidFill>
              </a:rPr>
              <a:t>liquidity</a:t>
            </a:r>
          </a:p>
          <a:p>
            <a:pPr marL="300031" lvl="1" indent="0" eaLnBrk="1" hangingPunct="1">
              <a:spcBef>
                <a:spcPts val="100"/>
              </a:spcBef>
              <a:buNone/>
            </a:pPr>
            <a:r>
              <a:rPr lang="en-GB" altLang="en-US" sz="1500" dirty="0"/>
              <a:t>Churn &gt; 3.6 for US RTO/ISO </a:t>
            </a:r>
            <a:r>
              <a:rPr lang="en-GB" altLang="en-US" sz="1500" dirty="0" smtClean="0"/>
              <a:t>systems seems adequate</a:t>
            </a:r>
            <a:endParaRPr lang="en-GB" altLang="en-US" sz="1500" dirty="0"/>
          </a:p>
          <a:p>
            <a:pPr marL="342892" indent="-342892" eaLnBrk="1" hangingPunct="1">
              <a:spcBef>
                <a:spcPts val="100"/>
              </a:spcBef>
              <a:buFont typeface="+mj-lt"/>
              <a:buAutoNum type="arabicPeriod"/>
            </a:pPr>
            <a:r>
              <a:rPr lang="en-GB" altLang="en-US" sz="1800" dirty="0">
                <a:solidFill>
                  <a:srgbClr val="FF0000"/>
                </a:solidFill>
              </a:rPr>
              <a:t>Investment risk</a:t>
            </a:r>
          </a:p>
          <a:p>
            <a:pPr marL="300031" lvl="1" indent="0" eaLnBrk="1" hangingPunct="1">
              <a:spcBef>
                <a:spcPts val="100"/>
              </a:spcBef>
              <a:buNone/>
            </a:pPr>
            <a:r>
              <a:rPr lang="en-GB" altLang="en-US" sz="1500" dirty="0"/>
              <a:t>Need good </a:t>
            </a:r>
            <a:r>
              <a:rPr lang="en-GB" altLang="en-US" sz="1500" b="1" dirty="0">
                <a:solidFill>
                  <a:srgbClr val="FF0000"/>
                </a:solidFill>
              </a:rPr>
              <a:t>hedging instruments </a:t>
            </a:r>
            <a:r>
              <a:rPr lang="en-GB" altLang="en-US" sz="1500" dirty="0"/>
              <a:t>– </a:t>
            </a:r>
            <a:r>
              <a:rPr lang="en-GB" altLang="en-US" sz="1500" dirty="0" smtClean="0"/>
              <a:t>required anyway to reduce costs</a:t>
            </a:r>
            <a:endParaRPr lang="en-GB" altLang="en-US" sz="1800" dirty="0"/>
          </a:p>
          <a:p>
            <a:pPr marL="342892" indent="-342892" eaLnBrk="1" hangingPunct="1">
              <a:spcBef>
                <a:spcPts val="100"/>
              </a:spcBef>
              <a:buFont typeface="+mj-lt"/>
              <a:buAutoNum type="arabicPeriod"/>
            </a:pPr>
            <a:r>
              <a:rPr lang="en-GB" altLang="en-US" sz="1800" b="1" dirty="0">
                <a:solidFill>
                  <a:srgbClr val="FF0000"/>
                </a:solidFill>
              </a:rPr>
              <a:t>Complexity</a:t>
            </a:r>
          </a:p>
          <a:p>
            <a:pPr marL="300031" lvl="1" indent="0" eaLnBrk="1" hangingPunct="1">
              <a:spcBef>
                <a:spcPts val="100"/>
              </a:spcBef>
              <a:buNone/>
            </a:pPr>
            <a:r>
              <a:rPr lang="en-GB" altLang="en-US" sz="1500" dirty="0"/>
              <a:t>PJM clears 11,000 nodes, EUPHEMIA struggles with 40</a:t>
            </a:r>
          </a:p>
          <a:p>
            <a:pPr marL="300031" lvl="1" indent="0" eaLnBrk="1" hangingPunct="1">
              <a:spcBef>
                <a:spcPts val="100"/>
              </a:spcBef>
              <a:buNone/>
            </a:pPr>
            <a:r>
              <a:rPr lang="en-GB" altLang="en-US" sz="1500" dirty="0"/>
              <a:t>Problem on linear pricing, rapid computational advances </a:t>
            </a:r>
            <a:r>
              <a:rPr lang="en-GB" altLang="en-US" sz="1500" dirty="0" smtClean="0"/>
              <a:t>allow rapid solution</a:t>
            </a:r>
            <a:endParaRPr lang="en-GB" altLang="en-US" sz="1500" dirty="0"/>
          </a:p>
          <a:p>
            <a:pPr marL="342892" indent="-342892" eaLnBrk="1" hangingPunct="1">
              <a:spcBef>
                <a:spcPts val="100"/>
              </a:spcBef>
              <a:buFont typeface="+mj-lt"/>
              <a:buAutoNum type="arabicPeriod"/>
            </a:pPr>
            <a:r>
              <a:rPr lang="en-GB" altLang="en-US" sz="1800" dirty="0"/>
              <a:t>Locational price differentiation</a:t>
            </a:r>
          </a:p>
          <a:p>
            <a:pPr marL="300031" lvl="1" indent="0" eaLnBrk="1" hangingPunct="1">
              <a:spcBef>
                <a:spcPts val="100"/>
              </a:spcBef>
              <a:buNone/>
            </a:pPr>
            <a:r>
              <a:rPr lang="en-GB" altLang="en-US" sz="1500" dirty="0"/>
              <a:t>Already exists in GB with no obvious objection</a:t>
            </a:r>
          </a:p>
          <a:p>
            <a:pPr marL="300031" lvl="1" indent="0" eaLnBrk="1" hangingPunct="1">
              <a:spcBef>
                <a:spcPts val="100"/>
              </a:spcBef>
              <a:buNone/>
            </a:pPr>
            <a:r>
              <a:rPr lang="en-GB" altLang="en-US" sz="1500" dirty="0"/>
              <a:t>Consumer default is zonal average LMPs (as at present)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38592"/>
            <a:ext cx="20505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350" dirty="0" err="1"/>
              <a:t>Eicke</a:t>
            </a:r>
            <a:r>
              <a:rPr lang="en-GB" altLang="en-US" sz="1350" dirty="0"/>
              <a:t> &amp; </a:t>
            </a:r>
            <a:r>
              <a:rPr lang="en-GB" altLang="en-US" sz="1350" dirty="0" err="1"/>
              <a:t>Schittekatte</a:t>
            </a:r>
            <a:r>
              <a:rPr lang="en-GB" altLang="en-US" sz="1350" dirty="0"/>
              <a:t>, 2022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9872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616174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14</a:t>
            </a:fld>
            <a:endParaRPr lang="en-US" altLang="en-GB" sz="105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23928" y="57150"/>
            <a:ext cx="4608512" cy="7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250" b="1" dirty="0">
                <a:solidFill>
                  <a:srgbClr val="FF0000"/>
                </a:solidFill>
              </a:rPr>
              <a:t>Guiding location decisions: </a:t>
            </a:r>
            <a:r>
              <a:rPr lang="en-GB" altLang="en-US" sz="2250" b="1" dirty="0" smtClean="0">
                <a:solidFill>
                  <a:srgbClr val="FF0000"/>
                </a:solidFill>
              </a:rPr>
              <a:t/>
            </a:r>
            <a:br>
              <a:rPr lang="en-GB" altLang="en-US" sz="2250" b="1" dirty="0" smtClean="0">
                <a:solidFill>
                  <a:srgbClr val="FF0000"/>
                </a:solidFill>
              </a:rPr>
            </a:br>
            <a:r>
              <a:rPr lang="en-GB" altLang="en-US" sz="2250" b="1" dirty="0" smtClean="0">
                <a:solidFill>
                  <a:srgbClr val="FF0000"/>
                </a:solidFill>
              </a:rPr>
              <a:t>two </a:t>
            </a:r>
            <a:r>
              <a:rPr lang="en-GB" altLang="en-US" sz="2250" b="1" dirty="0">
                <a:solidFill>
                  <a:srgbClr val="FF0000"/>
                </a:solidFill>
              </a:rPr>
              <a:t>approaches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3568" y="840414"/>
            <a:ext cx="8064896" cy="38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25"/>
              </a:spcBef>
            </a:pPr>
            <a:r>
              <a:rPr lang="en-GB" altLang="en-US" sz="1800" dirty="0" smtClean="0"/>
              <a:t>Current GB system: </a:t>
            </a:r>
            <a:r>
              <a:rPr lang="en-GB" altLang="en-US" sz="1800" dirty="0"/>
              <a:t>set </a:t>
            </a:r>
            <a:r>
              <a:rPr lang="en-GB" altLang="en-US" sz="1800" dirty="0" err="1" smtClean="0"/>
              <a:t>TNUoS</a:t>
            </a:r>
            <a:r>
              <a:rPr lang="en-GB" altLang="en-US" sz="1800" dirty="0" smtClean="0"/>
              <a:t> each year; </a:t>
            </a:r>
            <a:r>
              <a:rPr lang="en-GB" altLang="en-US" sz="1800" dirty="0"/>
              <a:t>generation chooses </a:t>
            </a:r>
            <a:r>
              <a:rPr lang="en-GB" altLang="en-US" sz="1800" dirty="0" smtClean="0"/>
              <a:t>location</a:t>
            </a:r>
            <a:endParaRPr lang="en-GB" altLang="en-US" sz="1800" dirty="0"/>
          </a:p>
          <a:p>
            <a:pPr lvl="1" eaLnBrk="1" hangingPunct="1">
              <a:spcBef>
                <a:spcPts val="225"/>
              </a:spcBef>
            </a:pPr>
            <a:r>
              <a:rPr lang="en-GB" altLang="en-US" sz="1400" dirty="0" err="1"/>
              <a:t>TNUoS</a:t>
            </a:r>
            <a:r>
              <a:rPr lang="en-GB" altLang="en-US" sz="1400" dirty="0"/>
              <a:t> based on </a:t>
            </a:r>
            <a:r>
              <a:rPr lang="en-GB" altLang="en-US" sz="1400" dirty="0">
                <a:solidFill>
                  <a:srgbClr val="FF0000"/>
                </a:solidFill>
              </a:rPr>
              <a:t>zonal average </a:t>
            </a:r>
            <a:r>
              <a:rPr lang="en-GB" altLang="en-US" sz="1400" dirty="0"/>
              <a:t>shadow LMPs</a:t>
            </a:r>
          </a:p>
          <a:p>
            <a:pPr eaLnBrk="1" hangingPunct="1">
              <a:spcBef>
                <a:spcPts val="225"/>
              </a:spcBef>
            </a:pPr>
            <a:r>
              <a:rPr lang="en-GB" altLang="en-US" sz="1800" dirty="0"/>
              <a:t>Minor change: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400" dirty="0"/>
              <a:t>NG (FSO?) predicts </a:t>
            </a:r>
            <a:r>
              <a:rPr lang="en-GB" altLang="en-US" sz="1400" dirty="0">
                <a:solidFill>
                  <a:srgbClr val="FF0000"/>
                </a:solidFill>
              </a:rPr>
              <a:t>least</a:t>
            </a:r>
            <a:r>
              <a:rPr lang="en-GB" altLang="en-US" sz="1400" b="1" dirty="0">
                <a:solidFill>
                  <a:srgbClr val="FF0000"/>
                </a:solidFill>
              </a:rPr>
              <a:t> system cost </a:t>
            </a:r>
            <a:r>
              <a:rPr lang="en-GB" altLang="en-US" sz="1400" dirty="0">
                <a:solidFill>
                  <a:srgbClr val="FF0000"/>
                </a:solidFill>
              </a:rPr>
              <a:t>entry</a:t>
            </a:r>
            <a:r>
              <a:rPr lang="en-GB" altLang="en-US" sz="1400" b="1" dirty="0">
                <a:solidFill>
                  <a:srgbClr val="FF0000"/>
                </a:solidFill>
              </a:rPr>
              <a:t> </a:t>
            </a:r>
            <a:r>
              <a:rPr lang="en-GB" altLang="en-US" sz="1400" dirty="0"/>
              <a:t>by node to plan network expansion and resulting </a:t>
            </a:r>
            <a:r>
              <a:rPr lang="en-GB" altLang="en-US" sz="1400" dirty="0">
                <a:solidFill>
                  <a:srgbClr val="FF0000"/>
                </a:solidFill>
              </a:rPr>
              <a:t>future (shadow) </a:t>
            </a:r>
            <a:r>
              <a:rPr lang="en-GB" altLang="en-US" sz="1400" b="1" i="1" dirty="0" smtClean="0">
                <a:solidFill>
                  <a:srgbClr val="FF0000"/>
                </a:solidFill>
              </a:rPr>
              <a:t>hourly</a:t>
            </a:r>
            <a:r>
              <a:rPr lang="en-GB" altLang="en-US" sz="1400" dirty="0" smtClean="0">
                <a:solidFill>
                  <a:srgbClr val="FF0000"/>
                </a:solidFill>
              </a:rPr>
              <a:t> LMPs</a:t>
            </a:r>
            <a:endParaRPr lang="en-GB" altLang="en-US" sz="1400" dirty="0"/>
          </a:p>
          <a:p>
            <a:pPr lvl="1" eaLnBrk="1" hangingPunct="1">
              <a:spcBef>
                <a:spcPts val="225"/>
              </a:spcBef>
            </a:pPr>
            <a:r>
              <a:rPr lang="en-GB" altLang="en-US" sz="1400" dirty="0" smtClean="0"/>
              <a:t>Offers 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long-term tradable </a:t>
            </a:r>
            <a:r>
              <a:rPr lang="en-GB" altLang="en-US" sz="1400" b="1" dirty="0" err="1" smtClean="0">
                <a:solidFill>
                  <a:srgbClr val="FF0000"/>
                </a:solidFill>
              </a:rPr>
              <a:t>TNUoS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 contracts </a:t>
            </a:r>
            <a:r>
              <a:rPr lang="en-GB" altLang="en-US" sz="1400" dirty="0" smtClean="0"/>
              <a:t>based on technology-specific predicted (shadow) </a:t>
            </a:r>
            <a:r>
              <a:rPr lang="en-GB" altLang="en-US" sz="1400" dirty="0" smtClean="0">
                <a:solidFill>
                  <a:srgbClr val="FF0000"/>
                </a:solidFill>
              </a:rPr>
              <a:t>hourly output-weighted LMPs</a:t>
            </a:r>
          </a:p>
          <a:p>
            <a:pPr marL="685735" lvl="2" indent="0" eaLnBrk="1" hangingPunct="1">
              <a:spcBef>
                <a:spcPts val="225"/>
              </a:spcBef>
              <a:buNone/>
            </a:pPr>
            <a:r>
              <a:rPr lang="en-GB" altLang="en-US" sz="1200" dirty="0" smtClean="0">
                <a:solidFill>
                  <a:srgbClr val="FF0000"/>
                </a:solidFill>
              </a:rPr>
              <a:t>Nodal </a:t>
            </a:r>
            <a:r>
              <a:rPr lang="en-GB" altLang="en-US" sz="1200" dirty="0" err="1" smtClean="0">
                <a:solidFill>
                  <a:srgbClr val="FF0000"/>
                </a:solidFill>
              </a:rPr>
              <a:t>TNUoS</a:t>
            </a:r>
            <a:r>
              <a:rPr lang="en-GB" altLang="en-US" sz="1200" dirty="0" smtClean="0"/>
              <a:t> = </a:t>
            </a:r>
            <a:r>
              <a:rPr lang="en-GB" altLang="en-US" sz="1200" dirty="0"/>
              <a:t>hub </a:t>
            </a:r>
            <a:r>
              <a:rPr lang="en-GB" altLang="en-US" sz="1200" dirty="0" err="1"/>
              <a:t>TNUoS</a:t>
            </a:r>
            <a:r>
              <a:rPr lang="en-GB" altLang="en-US" sz="1200" dirty="0"/>
              <a:t> </a:t>
            </a:r>
            <a:r>
              <a:rPr lang="en-GB" altLang="en-US" sz="1200" b="1" i="1" dirty="0">
                <a:solidFill>
                  <a:srgbClr val="FF0000"/>
                </a:solidFill>
              </a:rPr>
              <a:t>less</a:t>
            </a:r>
            <a:r>
              <a:rPr lang="en-GB" altLang="en-US" sz="1200" i="1" dirty="0"/>
              <a:t> </a:t>
            </a:r>
            <a:r>
              <a:rPr lang="en-GB" altLang="en-US" sz="1200" dirty="0"/>
              <a:t>NPV of future LMPs</a:t>
            </a:r>
          </a:p>
          <a:p>
            <a:pPr lvl="2" eaLnBrk="1" hangingPunct="1">
              <a:spcBef>
                <a:spcPts val="225"/>
              </a:spcBef>
            </a:pPr>
            <a:r>
              <a:rPr lang="en-GB" altLang="en-US" sz="1200" dirty="0"/>
              <a:t>effectively decides what strong signals to send now on </a:t>
            </a:r>
            <a:r>
              <a:rPr lang="en-GB" altLang="en-US" sz="1200" b="1" dirty="0">
                <a:solidFill>
                  <a:srgbClr val="FF0000"/>
                </a:solidFill>
              </a:rPr>
              <a:t>where to </a:t>
            </a:r>
            <a:r>
              <a:rPr lang="en-GB" altLang="en-US" sz="1200" b="1" dirty="0" smtClean="0">
                <a:solidFill>
                  <a:srgbClr val="FF0000"/>
                </a:solidFill>
              </a:rPr>
              <a:t>locate each technology</a:t>
            </a:r>
            <a:endParaRPr lang="en-GB" altLang="en-US" sz="1200" b="1" dirty="0">
              <a:solidFill>
                <a:srgbClr val="FF0000"/>
              </a:solidFill>
            </a:endParaRPr>
          </a:p>
          <a:p>
            <a:pPr lvl="2" eaLnBrk="1" hangingPunct="1">
              <a:spcBef>
                <a:spcPts val="225"/>
              </a:spcBef>
            </a:pPr>
            <a:r>
              <a:rPr lang="en-GB" altLang="en-US" sz="1200" dirty="0"/>
              <a:t>Or could offer </a:t>
            </a:r>
            <a:r>
              <a:rPr lang="en-GB" altLang="en-US" sz="1200" b="1" dirty="0">
                <a:solidFill>
                  <a:srgbClr val="FF0000"/>
                </a:solidFill>
              </a:rPr>
              <a:t>non-firm access </a:t>
            </a:r>
            <a:r>
              <a:rPr lang="en-GB" altLang="en-US" sz="1200" dirty="0"/>
              <a:t>for </a:t>
            </a:r>
            <a:r>
              <a:rPr lang="en-GB" altLang="en-US" sz="1200" dirty="0" smtClean="0"/>
              <a:t>defined </a:t>
            </a:r>
            <a:r>
              <a:rPr lang="en-GB" altLang="en-US" sz="1200" dirty="0"/>
              <a:t>periods (as in </a:t>
            </a:r>
            <a:r>
              <a:rPr lang="en-GB" altLang="en-US" sz="1200" dirty="0" smtClean="0"/>
              <a:t>island of Ireland)</a:t>
            </a:r>
            <a:endParaRPr lang="en-GB" altLang="en-US" sz="1200" dirty="0"/>
          </a:p>
          <a:p>
            <a:pPr eaLnBrk="1" hangingPunct="1">
              <a:spcBef>
                <a:spcPts val="225"/>
              </a:spcBef>
            </a:pPr>
            <a:r>
              <a:rPr lang="en-GB" altLang="en-US" sz="1800" dirty="0" smtClean="0"/>
              <a:t>Radical </a:t>
            </a:r>
            <a:r>
              <a:rPr lang="en-GB" altLang="en-US" sz="1800" dirty="0"/>
              <a:t>changes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400" dirty="0" smtClean="0"/>
              <a:t>LMPs, ESO offers Financial Transmission Rights (FTRs) for incumbents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400" dirty="0" smtClean="0"/>
              <a:t>Create </a:t>
            </a:r>
            <a:r>
              <a:rPr lang="en-GB" altLang="en-US" sz="1400" dirty="0"/>
              <a:t>Independent Network Design Authority </a:t>
            </a:r>
            <a:r>
              <a:rPr lang="en-GB" altLang="en-US" sz="1400" dirty="0" smtClean="0"/>
              <a:t>(INDA)</a:t>
            </a:r>
            <a:endParaRPr lang="en-GB" altLang="en-US" sz="1400" dirty="0"/>
          </a:p>
          <a:p>
            <a:pPr lvl="1" eaLnBrk="1" hangingPunct="1">
              <a:spcBef>
                <a:spcPts val="225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Secures consents </a:t>
            </a:r>
            <a:r>
              <a:rPr lang="en-GB" altLang="en-US" sz="1400" dirty="0"/>
              <a:t>for best sites for entry and network expansion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Sites auctioned at optimal date </a:t>
            </a:r>
            <a:r>
              <a:rPr lang="en-GB" altLang="en-US" sz="1400" dirty="0"/>
              <a:t>for connection and output contract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400" dirty="0"/>
              <a:t>need long-term </a:t>
            </a:r>
            <a:r>
              <a:rPr lang="en-GB" altLang="en-US" sz="1400" dirty="0" err="1"/>
              <a:t>TNUoS</a:t>
            </a:r>
            <a:r>
              <a:rPr lang="en-GB" altLang="en-US" sz="1400" dirty="0"/>
              <a:t> contract as above for single </a:t>
            </a:r>
            <a:r>
              <a:rPr lang="en-GB" altLang="en-US" sz="1400" dirty="0" smtClean="0"/>
              <a:t>renewables auction </a:t>
            </a:r>
            <a:r>
              <a:rPr lang="en-GB" altLang="en-US" sz="1400" dirty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9863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8" rIns="68575" bIns="34288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GB" sz="1050" dirty="0">
                <a:solidFill>
                  <a:srgbClr val="000000"/>
                </a:solidFill>
              </a:rPr>
              <a:t>Newbery</a:t>
            </a:r>
          </a:p>
        </p:txBody>
      </p:sp>
      <p:sp>
        <p:nvSpPr>
          <p:cNvPr id="16388" name="Date Placeholder 1"/>
          <p:cNvSpPr txBox="1">
            <a:spLocks noGrp="1"/>
          </p:cNvSpPr>
          <p:nvPr/>
        </p:nvSpPr>
        <p:spPr bwMode="auto">
          <a:xfrm>
            <a:off x="1650207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8" rIns="68575" bIns="34288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GB" sz="1050">
              <a:solidFill>
                <a:srgbClr val="000000"/>
              </a:solidFill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7596336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8" rIns="68575" bIns="34288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938DD15-5F4D-4ED6-B27A-3AF505FE5228}" type="slidenum">
              <a:rPr lang="en-US" altLang="en-GB" sz="105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en-GB" sz="1050" dirty="0">
              <a:solidFill>
                <a:srgbClr val="000000"/>
              </a:solidFill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7984" y="202198"/>
            <a:ext cx="4450525" cy="509793"/>
          </a:xfrm>
          <a:prstGeom prst="rect">
            <a:avLst/>
          </a:prstGeom>
        </p:spPr>
        <p:txBody>
          <a:bodyPr lIns="68575" tIns="34288" rIns="68575" bIns="34288"/>
          <a:lstStyle/>
          <a:p>
            <a:pPr algn="r"/>
            <a:r>
              <a:rPr lang="en-GB" altLang="en-US" sz="2100" b="1" dirty="0">
                <a:solidFill>
                  <a:srgbClr val="0000FF"/>
                </a:solidFill>
              </a:rPr>
              <a:t>Reforming VRE support</a:t>
            </a:r>
          </a:p>
        </p:txBody>
      </p:sp>
      <p:sp>
        <p:nvSpPr>
          <p:cNvPr id="471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897567"/>
            <a:ext cx="7632848" cy="3533942"/>
          </a:xfrm>
          <a:prstGeom prst="rect">
            <a:avLst/>
          </a:prstGeom>
        </p:spPr>
        <p:txBody>
          <a:bodyPr lIns="68575" tIns="34288" rIns="68575" bIns="34288"/>
          <a:lstStyle/>
          <a:p>
            <a:pPr marL="0" indent="0">
              <a:spcBef>
                <a:spcPts val="150"/>
              </a:spcBef>
            </a:pPr>
            <a:r>
              <a:rPr lang="en-GB" altLang="en-US" sz="1500" dirty="0"/>
              <a:t> Aim: minimise cost of </a:t>
            </a:r>
            <a:r>
              <a:rPr lang="en-GB" altLang="en-US" sz="1500" dirty="0">
                <a:solidFill>
                  <a:srgbClr val="FF0000"/>
                </a:solidFill>
              </a:rPr>
              <a:t>finance</a:t>
            </a:r>
            <a:r>
              <a:rPr lang="en-GB" altLang="en-US" sz="1500" dirty="0"/>
              <a:t> while ensuring </a:t>
            </a:r>
            <a:r>
              <a:rPr lang="en-GB" altLang="en-US" sz="1500" dirty="0">
                <a:solidFill>
                  <a:srgbClr val="FF0000"/>
                </a:solidFill>
              </a:rPr>
              <a:t>market responsiveness </a:t>
            </a:r>
          </a:p>
          <a:p>
            <a:pPr marL="0" indent="0">
              <a:spcBef>
                <a:spcPts val="150"/>
              </a:spcBef>
            </a:pPr>
            <a:r>
              <a:rPr lang="en-GB" altLang="en-US" sz="1500" dirty="0"/>
              <a:t> Pay for </a:t>
            </a:r>
            <a:r>
              <a:rPr lang="en-GB" altLang="en-US" sz="1500" b="1" dirty="0">
                <a:solidFill>
                  <a:srgbClr val="FF0000"/>
                </a:solidFill>
              </a:rPr>
              <a:t>capacity </a:t>
            </a:r>
            <a:r>
              <a:rPr lang="en-GB" altLang="en-US" sz="1500" dirty="0"/>
              <a:t>not output for efficient location </a:t>
            </a:r>
            <a:r>
              <a:rPr lang="en-GB" altLang="en-US" sz="1500" dirty="0" smtClean="0"/>
              <a:t>choice and cheaper finance</a:t>
            </a:r>
            <a:endParaRPr lang="en-GB" altLang="en-US" sz="1500" dirty="0"/>
          </a:p>
          <a:p>
            <a:pPr lvl="1">
              <a:spcBef>
                <a:spcPts val="150"/>
              </a:spcBef>
              <a:buFont typeface="Symbol" pitchFamily="18" charset="2"/>
              <a:buChar char="Þ"/>
            </a:pPr>
            <a:r>
              <a:rPr lang="en-GB" altLang="en-US" sz="1200" dirty="0"/>
              <a:t>Costs are up-front, running costs independent of market prices</a:t>
            </a:r>
          </a:p>
          <a:p>
            <a:pPr lvl="1">
              <a:spcBef>
                <a:spcPts val="150"/>
              </a:spcBef>
              <a:buFont typeface="Symbol" pitchFamily="18" charset="2"/>
              <a:buChar char="Þ"/>
            </a:pPr>
            <a:r>
              <a:rPr lang="en-GB" altLang="en-US" sz="1200" dirty="0"/>
              <a:t> </a:t>
            </a:r>
            <a:r>
              <a:rPr lang="en-GB" altLang="en-US" sz="1200" b="1" dirty="0">
                <a:solidFill>
                  <a:srgbClr val="FF0000"/>
                </a:solidFill>
              </a:rPr>
              <a:t>Efficient</a:t>
            </a:r>
            <a:r>
              <a:rPr lang="en-GB" altLang="en-US" sz="1200" dirty="0"/>
              <a:t> network access charges guide efficient location </a:t>
            </a:r>
          </a:p>
          <a:p>
            <a:pPr lvl="1">
              <a:spcBef>
                <a:spcPts val="150"/>
              </a:spcBef>
              <a:buFont typeface="Symbol" pitchFamily="18" charset="2"/>
              <a:buChar char="Þ"/>
            </a:pPr>
            <a:r>
              <a:rPr lang="en-GB" altLang="en-US" sz="1200" dirty="0"/>
              <a:t> Efficient spot prices guide </a:t>
            </a:r>
            <a:r>
              <a:rPr lang="en-GB" altLang="en-US" sz="1200" dirty="0" smtClean="0"/>
              <a:t>output (when </a:t>
            </a:r>
            <a:r>
              <a:rPr lang="en-GB" altLang="en-US" sz="1200" b="1" i="1" dirty="0" smtClean="0">
                <a:solidFill>
                  <a:srgbClr val="FF0000"/>
                </a:solidFill>
              </a:rPr>
              <a:t>not</a:t>
            </a:r>
            <a:r>
              <a:rPr lang="en-GB" altLang="en-US" sz="1200" dirty="0" smtClean="0"/>
              <a:t> to generate)</a:t>
            </a:r>
            <a:endParaRPr lang="en-GB" altLang="en-US" sz="1200" dirty="0"/>
          </a:p>
          <a:p>
            <a:pPr lvl="1">
              <a:spcBef>
                <a:spcPts val="150"/>
              </a:spcBef>
              <a:buFont typeface="Symbol" pitchFamily="18" charset="2"/>
              <a:buChar char="Þ"/>
            </a:pPr>
            <a:r>
              <a:rPr lang="en-GB" altLang="en-US" sz="1200" dirty="0"/>
              <a:t> good </a:t>
            </a:r>
            <a:r>
              <a:rPr lang="en-GB" altLang="en-US" sz="1200" dirty="0">
                <a:solidFill>
                  <a:srgbClr val="FF0000"/>
                </a:solidFill>
              </a:rPr>
              <a:t>hedging contracts </a:t>
            </a:r>
            <a:r>
              <a:rPr lang="en-GB" altLang="en-US" sz="1200" b="1" dirty="0">
                <a:solidFill>
                  <a:srgbClr val="FF0000"/>
                </a:solidFill>
              </a:rPr>
              <a:t>reduce risk and </a:t>
            </a:r>
            <a:r>
              <a:rPr lang="en-GB" altLang="en-US" sz="1200" b="1" dirty="0" smtClean="0">
                <a:solidFill>
                  <a:srgbClr val="FF0000"/>
                </a:solidFill>
              </a:rPr>
              <a:t>cost</a:t>
            </a:r>
          </a:p>
          <a:p>
            <a:pPr lvl="1">
              <a:spcBef>
                <a:spcPts val="150"/>
              </a:spcBef>
              <a:buFont typeface="Symbol" pitchFamily="18" charset="2"/>
              <a:buChar char="Þ"/>
            </a:pPr>
            <a:endParaRPr lang="en-GB" altLang="en-US" sz="1500" dirty="0"/>
          </a:p>
          <a:p>
            <a:pPr marL="0" indent="0">
              <a:spcBef>
                <a:spcPts val="150"/>
              </a:spcBef>
              <a:buNone/>
            </a:pPr>
            <a:r>
              <a:rPr lang="en-GB" altLang="en-US" sz="1500" b="1" dirty="0">
                <a:solidFill>
                  <a:srgbClr val="0000FF"/>
                </a:solidFill>
              </a:rPr>
              <a:t>Designing long-term low-risk VRE contract</a:t>
            </a:r>
            <a:endParaRPr lang="en-GB" altLang="en-US" sz="1500" dirty="0">
              <a:solidFill>
                <a:srgbClr val="0000FF"/>
              </a:solidFill>
            </a:endParaRPr>
          </a:p>
          <a:p>
            <a:pPr>
              <a:spcBef>
                <a:spcPts val="150"/>
              </a:spcBef>
            </a:pPr>
            <a:r>
              <a:rPr lang="en-GB" altLang="en-US" sz="1500" dirty="0"/>
              <a:t>Current VRE contracts pay fixed price </a:t>
            </a:r>
            <a:r>
              <a:rPr lang="en-GB" altLang="en-US" sz="1500" b="1" i="1" dirty="0">
                <a:solidFill>
                  <a:srgbClr val="FF0000"/>
                </a:solidFill>
              </a:rPr>
              <a:t>s</a:t>
            </a:r>
            <a:r>
              <a:rPr lang="en-GB" altLang="en-US" sz="1500" dirty="0"/>
              <a:t> for </a:t>
            </a:r>
            <a:r>
              <a:rPr lang="en-GB" altLang="en-US" sz="1500" dirty="0">
                <a:solidFill>
                  <a:srgbClr val="FF0000"/>
                </a:solidFill>
              </a:rPr>
              <a:t>metered output</a:t>
            </a:r>
          </a:p>
          <a:p>
            <a:pPr>
              <a:spcBef>
                <a:spcPts val="150"/>
              </a:spcBef>
            </a:pPr>
            <a:r>
              <a:rPr lang="en-GB" altLang="en-US" sz="1500" dirty="0"/>
              <a:t>Standard </a:t>
            </a:r>
            <a:r>
              <a:rPr lang="en-GB" altLang="en-US" sz="1500" dirty="0" err="1"/>
              <a:t>CfD</a:t>
            </a:r>
            <a:r>
              <a:rPr lang="en-GB" altLang="en-US" sz="1500" dirty="0"/>
              <a:t> </a:t>
            </a:r>
            <a:r>
              <a:rPr lang="en-GB" altLang="en-US" sz="1500" dirty="0">
                <a:solidFill>
                  <a:srgbClr val="FF0000"/>
                </a:solidFill>
              </a:rPr>
              <a:t>independent of output</a:t>
            </a:r>
          </a:p>
          <a:p>
            <a:pPr marL="342892" lvl="1" indent="0">
              <a:spcBef>
                <a:spcPts val="150"/>
              </a:spcBef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=&gt; Generate if </a:t>
            </a:r>
            <a:r>
              <a:rPr lang="en-GB" altLang="en-US" sz="1200" b="1" dirty="0">
                <a:solidFill>
                  <a:srgbClr val="FF0000"/>
                </a:solidFill>
              </a:rPr>
              <a:t>price&gt;variable cost</a:t>
            </a:r>
            <a:r>
              <a:rPr lang="en-GB" altLang="en-US" sz="1200" dirty="0"/>
              <a:t>, not if not (buy cheaper from the market)</a:t>
            </a:r>
          </a:p>
          <a:p>
            <a:pPr marL="0" indent="0">
              <a:spcBef>
                <a:spcPts val="150"/>
              </a:spcBef>
              <a:buNone/>
            </a:pPr>
            <a:r>
              <a:rPr lang="en-GB" altLang="en-US" sz="1500" dirty="0"/>
              <a:t>=&gt; Make contracted amount = </a:t>
            </a:r>
            <a:r>
              <a:rPr lang="en-GB" altLang="en-US" sz="1500" b="1" dirty="0">
                <a:solidFill>
                  <a:srgbClr val="0000FF"/>
                </a:solidFill>
              </a:rPr>
              <a:t>forecast output</a:t>
            </a:r>
            <a:r>
              <a:rPr lang="en-GB" altLang="en-US" sz="1500" dirty="0"/>
              <a:t>/MW of wind/PV</a:t>
            </a:r>
          </a:p>
          <a:p>
            <a:pPr>
              <a:spcBef>
                <a:spcPts val="150"/>
              </a:spcBef>
            </a:pPr>
            <a:r>
              <a:rPr lang="en-GB" altLang="en-US" sz="1500" dirty="0"/>
              <a:t>Limit number of </a:t>
            </a:r>
            <a:r>
              <a:rPr lang="en-GB" altLang="en-US" sz="1500" dirty="0">
                <a:solidFill>
                  <a:srgbClr val="FF0000"/>
                </a:solidFill>
              </a:rPr>
              <a:t>full operating hours </a:t>
            </a:r>
            <a:r>
              <a:rPr lang="en-GB" altLang="en-US" sz="1500" dirty="0"/>
              <a:t>to remove location distortion</a:t>
            </a:r>
          </a:p>
          <a:p>
            <a:pPr lvl="1">
              <a:spcBef>
                <a:spcPts val="150"/>
              </a:spcBef>
            </a:pPr>
            <a:r>
              <a:rPr lang="en-GB" altLang="en-US" sz="1500" dirty="0"/>
              <a:t>E.g. 40,000 MWh/MW </a:t>
            </a:r>
          </a:p>
          <a:p>
            <a:pPr lvl="1">
              <a:spcBef>
                <a:spcPts val="150"/>
              </a:spcBef>
            </a:pPr>
            <a:r>
              <a:rPr lang="en-GB" altLang="en-US" sz="1500" dirty="0" smtClean="0"/>
              <a:t>Self or mandated curtailment </a:t>
            </a:r>
            <a:r>
              <a:rPr lang="en-GB" altLang="en-US" sz="1500" dirty="0"/>
              <a:t>– </a:t>
            </a:r>
            <a:r>
              <a:rPr lang="en-GB" altLang="en-US" sz="1500" dirty="0" smtClean="0"/>
              <a:t>still paid if </a:t>
            </a:r>
            <a:r>
              <a:rPr lang="en-GB" altLang="en-US" sz="1500" dirty="0" smtClean="0">
                <a:solidFill>
                  <a:srgbClr val="FF0000"/>
                </a:solidFill>
              </a:rPr>
              <a:t>forecast potential output positive</a:t>
            </a:r>
            <a:endParaRPr lang="en-GB" altLang="en-US" sz="1500" dirty="0">
              <a:solidFill>
                <a:srgbClr val="FF0000"/>
              </a:solidFill>
            </a:endParaRPr>
          </a:p>
          <a:p>
            <a:pPr>
              <a:spcBef>
                <a:spcPts val="150"/>
              </a:spcBef>
            </a:pPr>
            <a:r>
              <a:rPr lang="en-GB" altLang="en-US" sz="1500" b="1" dirty="0">
                <a:solidFill>
                  <a:srgbClr val="FF0000"/>
                </a:solidFill>
              </a:rPr>
              <a:t>Auction</a:t>
            </a:r>
            <a:r>
              <a:rPr lang="en-GB" altLang="en-US" sz="1500" dirty="0"/>
              <a:t> to determine strike price </a:t>
            </a:r>
            <a:r>
              <a:rPr lang="en-GB" altLang="en-US" sz="1500" b="1" i="1" dirty="0">
                <a:solidFill>
                  <a:srgbClr val="FF0000"/>
                </a:solidFill>
              </a:rPr>
              <a:t>s </a:t>
            </a:r>
            <a:r>
              <a:rPr lang="en-GB" altLang="en-US" sz="1500" dirty="0">
                <a:solidFill>
                  <a:srgbClr val="0000FF"/>
                </a:solidFill>
              </a:rPr>
              <a:t>for new contracts</a:t>
            </a:r>
            <a:endParaRPr lang="en-GB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806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580362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16</a:t>
            </a:fld>
            <a:endParaRPr lang="en-US" altLang="en-GB" sz="105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16016" y="190397"/>
            <a:ext cx="4293096" cy="5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400" b="1" dirty="0" smtClean="0">
                <a:solidFill>
                  <a:srgbClr val="FF0000"/>
                </a:solidFill>
              </a:rPr>
              <a:t>Reform sequencing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600" y="951570"/>
            <a:ext cx="7272808" cy="37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225"/>
              </a:spcBef>
              <a:buNone/>
            </a:pPr>
            <a:r>
              <a:rPr lang="en-GB" altLang="en-US" sz="1800" dirty="0"/>
              <a:t> </a:t>
            </a:r>
            <a:r>
              <a:rPr lang="en-GB" altLang="en-US" sz="1800" b="1" dirty="0" smtClean="0">
                <a:solidFill>
                  <a:srgbClr val="FF0000"/>
                </a:solidFill>
              </a:rPr>
              <a:t>Immediate </a:t>
            </a:r>
            <a:r>
              <a:rPr lang="en-GB" altLang="en-US" sz="1800" dirty="0" smtClean="0">
                <a:solidFill>
                  <a:srgbClr val="FF0000"/>
                </a:solidFill>
              </a:rPr>
              <a:t>(low hanging fruit):</a:t>
            </a:r>
            <a:endParaRPr lang="en-GB" altLang="en-US" sz="1800" dirty="0">
              <a:solidFill>
                <a:srgbClr val="FF0000"/>
              </a:solidFill>
            </a:endParaRPr>
          </a:p>
          <a:p>
            <a:pPr marL="0" indent="0">
              <a:spcBef>
                <a:spcPts val="225"/>
              </a:spcBef>
            </a:pPr>
            <a:r>
              <a:rPr lang="en-GB" altLang="en-US" sz="1800" dirty="0"/>
              <a:t>Yardstick </a:t>
            </a:r>
            <a:r>
              <a:rPr lang="en-GB" altLang="en-US" sz="1800" dirty="0" err="1"/>
              <a:t>CfDs</a:t>
            </a:r>
            <a:r>
              <a:rPr lang="en-GB" altLang="en-US" sz="1800" dirty="0"/>
              <a:t> for RES at the </a:t>
            </a:r>
            <a:r>
              <a:rPr lang="en-GB" altLang="en-US" sz="1800" dirty="0">
                <a:solidFill>
                  <a:srgbClr val="FF0000"/>
                </a:solidFill>
              </a:rPr>
              <a:t>next auction round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500" dirty="0"/>
              <a:t> need to be compatible with future LMPs</a:t>
            </a:r>
          </a:p>
          <a:p>
            <a:pPr marL="0" indent="0">
              <a:spcBef>
                <a:spcPts val="225"/>
              </a:spcBef>
            </a:pPr>
            <a:r>
              <a:rPr lang="en-GB" altLang="en-US" sz="1650" dirty="0"/>
              <a:t> long-term </a:t>
            </a:r>
            <a:r>
              <a:rPr lang="en-GB" altLang="en-US" sz="1650" dirty="0" err="1"/>
              <a:t>TNUoS</a:t>
            </a:r>
            <a:r>
              <a:rPr lang="en-GB" altLang="en-US" sz="1650" dirty="0"/>
              <a:t> contracts for all </a:t>
            </a:r>
            <a:r>
              <a:rPr lang="en-GB" altLang="en-US" sz="1650" dirty="0">
                <a:solidFill>
                  <a:srgbClr val="FF0000"/>
                </a:solidFill>
              </a:rPr>
              <a:t>new</a:t>
            </a:r>
            <a:r>
              <a:rPr lang="en-GB" altLang="en-US" sz="1650" dirty="0"/>
              <a:t> connections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/>
              <a:t> with suitable charges for VRE based on forecast (shadow) LMPs 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 smtClean="0"/>
              <a:t> existing </a:t>
            </a:r>
            <a:r>
              <a:rPr lang="en-GB" altLang="en-US" sz="1350" dirty="0"/>
              <a:t>connections can be offered longer-term contracts or current system</a:t>
            </a:r>
          </a:p>
          <a:p>
            <a:pPr marL="0" indent="0">
              <a:spcBef>
                <a:spcPts val="225"/>
              </a:spcBef>
            </a:pPr>
            <a:r>
              <a:rPr lang="en-GB" altLang="en-US" sz="1650" dirty="0"/>
              <a:t> </a:t>
            </a:r>
            <a:r>
              <a:rPr lang="en-GB" altLang="en-US" sz="1650" dirty="0" smtClean="0"/>
              <a:t>allow </a:t>
            </a:r>
            <a:r>
              <a:rPr lang="en-GB" altLang="en-US" sz="1650" dirty="0">
                <a:solidFill>
                  <a:srgbClr val="FF0000"/>
                </a:solidFill>
              </a:rPr>
              <a:t>on-shore </a:t>
            </a:r>
            <a:r>
              <a:rPr lang="en-GB" altLang="en-US" sz="1650" dirty="0" smtClean="0">
                <a:solidFill>
                  <a:srgbClr val="FF0000"/>
                </a:solidFill>
              </a:rPr>
              <a:t>wind in England and Wales </a:t>
            </a:r>
            <a:r>
              <a:rPr lang="en-GB" altLang="en-US" sz="1650" dirty="0" smtClean="0"/>
              <a:t>– as already in Scotland, NI</a:t>
            </a:r>
            <a:endParaRPr lang="en-GB" altLang="en-US" sz="1650" dirty="0"/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650" dirty="0"/>
              <a:t> 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650" b="1" dirty="0">
                <a:solidFill>
                  <a:srgbClr val="FF0000"/>
                </a:solidFill>
              </a:rPr>
              <a:t>Longer term: </a:t>
            </a:r>
          </a:p>
          <a:p>
            <a:pPr marL="0" indent="0">
              <a:spcBef>
                <a:spcPts val="225"/>
              </a:spcBef>
            </a:pPr>
            <a:r>
              <a:rPr lang="en-GB" altLang="en-US" sz="1650" dirty="0"/>
              <a:t> Introduce LMPs </a:t>
            </a:r>
            <a:r>
              <a:rPr lang="en-GB" altLang="en-US" sz="1650" b="1" i="1" dirty="0">
                <a:solidFill>
                  <a:srgbClr val="FF0000"/>
                </a:solidFill>
              </a:rPr>
              <a:t>and central dispatch</a:t>
            </a:r>
          </a:p>
          <a:p>
            <a:pPr marL="0" indent="0">
              <a:spcBef>
                <a:spcPts val="225"/>
              </a:spcBef>
            </a:pPr>
            <a:r>
              <a:rPr lang="en-GB" altLang="en-US" sz="1650" dirty="0"/>
              <a:t> FSO/INDA </a:t>
            </a:r>
            <a:r>
              <a:rPr lang="en-GB" altLang="en-US" sz="1650" dirty="0" smtClean="0"/>
              <a:t>plans for least cost expansion of all technologies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 smtClean="0"/>
              <a:t> charged </a:t>
            </a:r>
            <a:r>
              <a:rPr lang="en-GB" altLang="en-US" sz="1350" dirty="0"/>
              <a:t>to find acceptable sites for </a:t>
            </a:r>
            <a:r>
              <a:rPr lang="en-GB" altLang="en-US" sz="1350" dirty="0">
                <a:solidFill>
                  <a:srgbClr val="FF0000"/>
                </a:solidFill>
              </a:rPr>
              <a:t>on-shore wind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/>
              <a:t> lower priced electricity to local area, districts compete over </a:t>
            </a:r>
            <a:r>
              <a:rPr lang="en-GB" altLang="en-US" sz="1350" dirty="0" smtClean="0"/>
              <a:t>benefit share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 smtClean="0"/>
              <a:t> auction sites with permits </a:t>
            </a:r>
          </a:p>
          <a:p>
            <a:pPr marL="0" indent="0">
              <a:spcBef>
                <a:spcPts val="225"/>
              </a:spcBef>
              <a:buNone/>
            </a:pPr>
            <a:endParaRPr lang="en-GB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3781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596336" y="468133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17</a:t>
            </a:fld>
            <a:endParaRPr lang="en-US" altLang="en-GB" sz="105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88024" y="183077"/>
            <a:ext cx="4293096" cy="5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400" b="1" dirty="0">
                <a:solidFill>
                  <a:srgbClr val="FF0000"/>
                </a:solidFill>
              </a:rPr>
              <a:t>Conclusions: market design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624" y="987574"/>
            <a:ext cx="6813376" cy="36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225"/>
              </a:spcBef>
            </a:pPr>
            <a:r>
              <a:rPr lang="en-GB" altLang="en-US" sz="1800" dirty="0"/>
              <a:t>Zero carbon electricity: </a:t>
            </a:r>
            <a:r>
              <a:rPr lang="en-GB" altLang="en-US" sz="1800" dirty="0">
                <a:solidFill>
                  <a:srgbClr val="FF0000"/>
                </a:solidFill>
              </a:rPr>
              <a:t>high capital cost, low variable cost</a:t>
            </a:r>
          </a:p>
          <a:p>
            <a:pPr lvl="1" indent="-257168">
              <a:spcBef>
                <a:spcPts val="225"/>
              </a:spcBef>
              <a:buFont typeface="Symbol" panose="05050102010706020507" pitchFamily="18" charset="2"/>
              <a:buChar char="Þ"/>
            </a:pPr>
            <a:r>
              <a:rPr lang="en-GB" altLang="en-US" sz="1500" dirty="0"/>
              <a:t>Long-term hedges to lower finance cost (</a:t>
            </a:r>
            <a:r>
              <a:rPr lang="en-GB" altLang="en-US" sz="1500" dirty="0">
                <a:solidFill>
                  <a:srgbClr val="FF0000"/>
                </a:solidFill>
              </a:rPr>
              <a:t>missing futures markets</a:t>
            </a:r>
            <a:r>
              <a:rPr lang="en-GB" altLang="en-US" sz="1500" dirty="0"/>
              <a:t>)</a:t>
            </a:r>
          </a:p>
          <a:p>
            <a:pPr lvl="1" indent="-257168">
              <a:spcBef>
                <a:spcPts val="225"/>
              </a:spcBef>
            </a:pPr>
            <a:r>
              <a:rPr lang="en-GB" altLang="en-US" sz="1500" dirty="0"/>
              <a:t>Hedges: cover </a:t>
            </a:r>
            <a:r>
              <a:rPr lang="en-GB" altLang="en-US" sz="1500" dirty="0">
                <a:solidFill>
                  <a:srgbClr val="FF0000"/>
                </a:solidFill>
              </a:rPr>
              <a:t>independent of actual output </a:t>
            </a:r>
            <a:r>
              <a:rPr lang="en-GB" altLang="en-US" sz="1500" dirty="0"/>
              <a:t>=&gt; respond to market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800" dirty="0"/>
              <a:t> =&gt; </a:t>
            </a:r>
            <a:r>
              <a:rPr lang="en-GB" altLang="en-US" sz="1800" b="1" dirty="0" err="1">
                <a:solidFill>
                  <a:srgbClr val="0000FF"/>
                </a:solidFill>
              </a:rPr>
              <a:t>CfD</a:t>
            </a:r>
            <a:r>
              <a:rPr lang="en-GB" altLang="en-US" sz="1800" b="1" dirty="0">
                <a:solidFill>
                  <a:srgbClr val="0000FF"/>
                </a:solidFill>
              </a:rPr>
              <a:t> with </a:t>
            </a:r>
            <a:r>
              <a:rPr lang="en-GB" altLang="en-US" sz="1800" b="1" dirty="0" err="1">
                <a:solidFill>
                  <a:srgbClr val="0000FF"/>
                </a:solidFill>
              </a:rPr>
              <a:t>FiT</a:t>
            </a:r>
            <a:r>
              <a:rPr lang="en-GB" altLang="en-US" sz="1800" b="1" dirty="0">
                <a:solidFill>
                  <a:srgbClr val="0000FF"/>
                </a:solidFill>
              </a:rPr>
              <a:t> </a:t>
            </a:r>
            <a:r>
              <a:rPr lang="en-GB" altLang="en-US" sz="1800" dirty="0"/>
              <a:t>for </a:t>
            </a:r>
            <a:r>
              <a:rPr lang="en-GB" altLang="en-US" sz="1800" dirty="0">
                <a:solidFill>
                  <a:srgbClr val="FF0000"/>
                </a:solidFill>
              </a:rPr>
              <a:t>VRE</a:t>
            </a:r>
            <a:r>
              <a:rPr lang="en-GB" altLang="en-US" sz="1800" dirty="0"/>
              <a:t> needs change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>
                <a:solidFill>
                  <a:srgbClr val="FF0000"/>
                </a:solidFill>
              </a:rPr>
              <a:t> capacity</a:t>
            </a:r>
            <a:r>
              <a:rPr lang="en-GB" altLang="en-US" sz="1350" b="1" i="1" dirty="0">
                <a:solidFill>
                  <a:srgbClr val="FF0000"/>
                </a:solidFill>
              </a:rPr>
              <a:t> not output</a:t>
            </a:r>
            <a:r>
              <a:rPr lang="en-GB" altLang="en-US" sz="1350" dirty="0">
                <a:solidFill>
                  <a:srgbClr val="FF0000"/>
                </a:solidFill>
              </a:rPr>
              <a:t> </a:t>
            </a:r>
            <a:r>
              <a:rPr lang="en-GB" altLang="en-US" sz="1350" dirty="0"/>
              <a:t>support to hedge up-front costs for </a:t>
            </a:r>
            <a:r>
              <a:rPr lang="en-GB" altLang="en-US" sz="1350" b="1" dirty="0">
                <a:solidFill>
                  <a:srgbClr val="FF0000"/>
                </a:solidFill>
              </a:rPr>
              <a:t>low WACC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/>
              <a:t> better </a:t>
            </a:r>
            <a:r>
              <a:rPr lang="en-GB" altLang="en-US" sz="1350" dirty="0">
                <a:solidFill>
                  <a:srgbClr val="FF0000"/>
                </a:solidFill>
              </a:rPr>
              <a:t>location</a:t>
            </a:r>
            <a:r>
              <a:rPr lang="en-GB" altLang="en-US" sz="1350" dirty="0"/>
              <a:t> and dispatch signals guided by </a:t>
            </a:r>
            <a:r>
              <a:rPr lang="en-GB" altLang="en-US" sz="1350" dirty="0">
                <a:solidFill>
                  <a:srgbClr val="FF0000"/>
                </a:solidFill>
              </a:rPr>
              <a:t>market, not support,</a:t>
            </a:r>
            <a:r>
              <a:rPr lang="en-GB" altLang="en-US" sz="1350" dirty="0"/>
              <a:t> prices 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/>
              <a:t> hedge set </a:t>
            </a:r>
            <a:r>
              <a:rPr lang="en-GB" altLang="en-US" sz="1350" dirty="0">
                <a:solidFill>
                  <a:srgbClr val="FF0000"/>
                </a:solidFill>
              </a:rPr>
              <a:t>not </a:t>
            </a:r>
            <a:r>
              <a:rPr lang="en-GB" altLang="en-US" sz="1350" dirty="0"/>
              <a:t>by</a:t>
            </a:r>
            <a:r>
              <a:rPr lang="en-GB" altLang="en-US" sz="1350" dirty="0">
                <a:solidFill>
                  <a:srgbClr val="FF0000"/>
                </a:solidFill>
              </a:rPr>
              <a:t> metered </a:t>
            </a:r>
            <a:r>
              <a:rPr lang="en-GB" altLang="en-US" sz="1350" dirty="0"/>
              <a:t>output</a:t>
            </a:r>
            <a:r>
              <a:rPr lang="en-GB" altLang="en-US" sz="1350" dirty="0">
                <a:solidFill>
                  <a:srgbClr val="FF0000"/>
                </a:solidFill>
              </a:rPr>
              <a:t> </a:t>
            </a:r>
            <a:r>
              <a:rPr lang="en-GB" altLang="en-US" sz="1350" dirty="0"/>
              <a:t>but </a:t>
            </a:r>
            <a:r>
              <a:rPr lang="en-GB" altLang="en-US" sz="1350" b="1" i="1" dirty="0">
                <a:solidFill>
                  <a:srgbClr val="FF0000"/>
                </a:solidFill>
              </a:rPr>
              <a:t>forecast</a:t>
            </a:r>
            <a:r>
              <a:rPr lang="en-GB" altLang="en-US" sz="1350" dirty="0">
                <a:solidFill>
                  <a:srgbClr val="FF0000"/>
                </a:solidFill>
              </a:rPr>
              <a:t> </a:t>
            </a:r>
            <a:r>
              <a:rPr lang="en-GB" altLang="en-US" sz="1350" dirty="0"/>
              <a:t>output (</a:t>
            </a:r>
            <a:r>
              <a:rPr lang="en-GB" altLang="en-US" sz="1350" b="1" i="1" dirty="0">
                <a:solidFill>
                  <a:srgbClr val="FF0000"/>
                </a:solidFill>
              </a:rPr>
              <a:t>yardstick pricing</a:t>
            </a:r>
            <a:r>
              <a:rPr lang="en-GB" altLang="en-US" sz="1350" dirty="0"/>
              <a:t>)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/>
              <a:t> contract specified for </a:t>
            </a:r>
            <a:r>
              <a:rPr lang="en-GB" altLang="en-US" sz="1350" i="1" dirty="0"/>
              <a:t>full operating</a:t>
            </a:r>
            <a:r>
              <a:rPr lang="en-GB" altLang="en-US" sz="1350" b="1" i="1" dirty="0">
                <a:solidFill>
                  <a:srgbClr val="FF0000"/>
                </a:solidFill>
              </a:rPr>
              <a:t> hours, not years</a:t>
            </a:r>
            <a:endParaRPr lang="en-GB" altLang="en-US" sz="1350" b="1" i="1" dirty="0"/>
          </a:p>
          <a:p>
            <a:pPr marL="0" indent="0">
              <a:spcBef>
                <a:spcPts val="225"/>
              </a:spcBef>
            </a:pPr>
            <a:r>
              <a:rPr lang="en-GB" altLang="en-US" sz="1500" b="1" i="1" dirty="0"/>
              <a:t> </a:t>
            </a:r>
            <a:r>
              <a:rPr lang="en-GB" altLang="en-US" sz="1800" b="1" dirty="0">
                <a:solidFill>
                  <a:srgbClr val="0000FF"/>
                </a:solidFill>
              </a:rPr>
              <a:t>Long-term </a:t>
            </a:r>
            <a:r>
              <a:rPr lang="en-GB" altLang="en-US" sz="1800" b="1" dirty="0" err="1">
                <a:solidFill>
                  <a:srgbClr val="0000FF"/>
                </a:solidFill>
              </a:rPr>
              <a:t>TNUoS</a:t>
            </a:r>
            <a:r>
              <a:rPr lang="en-GB" altLang="en-US" sz="1800" b="1" dirty="0">
                <a:solidFill>
                  <a:srgbClr val="0000FF"/>
                </a:solidFill>
              </a:rPr>
              <a:t> contracts </a:t>
            </a:r>
            <a:r>
              <a:rPr lang="en-GB" altLang="en-US" sz="1800" dirty="0"/>
              <a:t>on forecast LMPs 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350" dirty="0"/>
              <a:t> FTRs plus grandfathering for </a:t>
            </a:r>
            <a:r>
              <a:rPr lang="en-GB" altLang="en-US" sz="1350" b="1" dirty="0">
                <a:solidFill>
                  <a:srgbClr val="0000FF"/>
                </a:solidFill>
              </a:rPr>
              <a:t>smooth transition and hedging</a:t>
            </a:r>
          </a:p>
          <a:p>
            <a:pPr marL="0" indent="0">
              <a:spcBef>
                <a:spcPts val="225"/>
              </a:spcBef>
            </a:pPr>
            <a:r>
              <a:rPr lang="en-GB" altLang="en-US" sz="1800" dirty="0"/>
              <a:t> Move to LMP or equivalent and voluntary central dispatch</a:t>
            </a:r>
          </a:p>
          <a:p>
            <a:pPr marL="0" indent="0">
              <a:spcBef>
                <a:spcPts val="225"/>
              </a:spcBef>
            </a:pPr>
            <a:endParaRPr lang="en-GB" altLang="en-US" sz="1800" dirty="0"/>
          </a:p>
          <a:p>
            <a:pPr marL="0" indent="0" algn="ctr">
              <a:spcBef>
                <a:spcPts val="225"/>
              </a:spcBef>
              <a:buNone/>
            </a:pPr>
            <a:r>
              <a:rPr lang="en-GB" altLang="en-US" sz="1800" b="1" i="1" dirty="0">
                <a:solidFill>
                  <a:srgbClr val="FF0000"/>
                </a:solidFill>
              </a:rPr>
              <a:t>Coordinate generation and transmission location/timing</a:t>
            </a:r>
            <a:endParaRPr lang="en-GB" altLang="en-US" sz="135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01670" y="1167594"/>
            <a:ext cx="604867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GB" sz="2400" b="1" dirty="0">
                <a:solidFill>
                  <a:srgbClr val="FF0000"/>
                </a:solidFill>
              </a:rPr>
              <a:t>References and spare slides</a:t>
            </a:r>
            <a:endParaRPr lang="en-GB" altLang="en-GB" sz="27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2463738"/>
            <a:ext cx="6858000" cy="2376264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GB" sz="2100" dirty="0">
                <a:solidFill>
                  <a:srgbClr val="0000FF"/>
                </a:solidFill>
              </a:rPr>
              <a:t>David Newbery, </a:t>
            </a:r>
            <a:r>
              <a:rPr lang="en-GB" altLang="en-US" sz="2100" i="1" dirty="0">
                <a:solidFill>
                  <a:srgbClr val="0000FF"/>
                </a:solidFill>
              </a:rPr>
              <a:t>EPRG, </a:t>
            </a: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US" sz="2100" i="1" dirty="0">
                <a:solidFill>
                  <a:srgbClr val="0000FF"/>
                </a:solidFill>
              </a:rPr>
              <a:t>University of Cambridge</a:t>
            </a: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endParaRPr lang="en-GB" altLang="en-US" sz="2100" i="1" dirty="0">
              <a:solidFill>
                <a:srgbClr val="0000FF"/>
              </a:solidFill>
            </a:endParaRP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US" sz="2100" dirty="0">
                <a:solidFill>
                  <a:srgbClr val="0000FF"/>
                </a:solidFill>
              </a:rPr>
              <a:t>CEEPR &amp; EPRG European Energy Policy Conference</a:t>
            </a: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US" sz="2100" dirty="0">
                <a:solidFill>
                  <a:srgbClr val="0000FF"/>
                </a:solidFill>
              </a:rPr>
              <a:t>Brussels</a:t>
            </a:r>
          </a:p>
          <a:p>
            <a:pPr marL="0" indent="0" algn="ctr" eaLnBrk="1" hangingPunct="1">
              <a:spcBef>
                <a:spcPts val="225"/>
              </a:spcBef>
              <a:buNone/>
              <a:defRPr/>
            </a:pPr>
            <a:r>
              <a:rPr lang="en-GB" altLang="en-US" sz="1800" dirty="0"/>
              <a:t>1</a:t>
            </a:r>
            <a:r>
              <a:rPr lang="en-GB" altLang="en-US" sz="1800" baseline="30000" dirty="0"/>
              <a:t>st</a:t>
            </a:r>
            <a:r>
              <a:rPr lang="en-GB" altLang="en-US" sz="1800" dirty="0"/>
              <a:t> September 2022</a:t>
            </a:r>
            <a:endParaRPr lang="en-GB" alt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CE4D0-80D5-C4FC-A7AC-75A59F897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98"/>
          <a:stretch/>
        </p:blipFill>
        <p:spPr>
          <a:xfrm>
            <a:off x="5940152" y="51470"/>
            <a:ext cx="3034885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057900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19</a:t>
            </a:fld>
            <a:endParaRPr lang="en-US" altLang="en-GB" sz="105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36096" y="114300"/>
            <a:ext cx="3528398" cy="5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700" b="1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7584" y="1167594"/>
            <a:ext cx="7776864" cy="34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350" dirty="0" smtClean="0"/>
              <a:t>BEIS</a:t>
            </a:r>
            <a:r>
              <a:rPr lang="en-GB" sz="1350" dirty="0"/>
              <a:t>, 2020</a:t>
            </a:r>
            <a:r>
              <a:rPr lang="en-GB" sz="1350" i="1" dirty="0"/>
              <a:t>. Generation Cost Report, </a:t>
            </a:r>
            <a:r>
              <a:rPr lang="en-GB" sz="1350" dirty="0"/>
              <a:t>at </a:t>
            </a:r>
            <a:r>
              <a:rPr lang="en-GB" sz="1350" dirty="0">
                <a:hlinkClick r:id="rId3"/>
              </a:rPr>
              <a:t>https://</a:t>
            </a:r>
            <a:r>
              <a:rPr lang="en-GB" sz="1350" dirty="0" smtClean="0">
                <a:hlinkClick r:id="rId3"/>
              </a:rPr>
              <a:t>www.gov.uk/government/publications/beis-electricity-generation-costs-2020</a:t>
            </a:r>
            <a:r>
              <a:rPr lang="en-GB" sz="1350" dirty="0" smtClean="0"/>
              <a:t> </a:t>
            </a:r>
            <a:endParaRPr lang="en-GB" sz="1350" dirty="0" smtClean="0"/>
          </a:p>
          <a:p>
            <a:pPr eaLnBrk="1" hangingPunct="1"/>
            <a:r>
              <a:rPr lang="en-GB" sz="1350" i="1" dirty="0" smtClean="0"/>
              <a:t>BEIS </a:t>
            </a:r>
            <a:r>
              <a:rPr lang="en-GB" sz="1350" i="1" dirty="0"/>
              <a:t>Review of Electricity Market Arrangements: Consultation Document </a:t>
            </a:r>
            <a:r>
              <a:rPr lang="en-GB" sz="1350" dirty="0"/>
              <a:t>at </a:t>
            </a:r>
            <a:r>
              <a:rPr lang="en-GB" sz="1350" dirty="0">
                <a:hlinkClick r:id="rId4"/>
              </a:rPr>
              <a:t>https://www.gov.uk/government/consultations/review-of-electricity-market-arrangements</a:t>
            </a:r>
            <a:r>
              <a:rPr lang="en-GB" sz="1350" dirty="0"/>
              <a:t> </a:t>
            </a:r>
          </a:p>
          <a:p>
            <a:pPr eaLnBrk="1" hangingPunct="1"/>
            <a:r>
              <a:rPr lang="en-GB" sz="1350" dirty="0" err="1"/>
              <a:t>Eicke</a:t>
            </a:r>
            <a:r>
              <a:rPr lang="en-GB" sz="1350" dirty="0"/>
              <a:t>, A. &amp; T </a:t>
            </a:r>
            <a:r>
              <a:rPr lang="en-GB" sz="1350" dirty="0" err="1"/>
              <a:t>Schittekatte</a:t>
            </a:r>
            <a:r>
              <a:rPr lang="en-GB" sz="1350" dirty="0"/>
              <a:t>, 2022. Fighting the wrong battle? A critical assessment of arguments against nodal electricity prices in the European debate, </a:t>
            </a:r>
            <a:r>
              <a:rPr lang="en-GB" sz="1350" dirty="0" smtClean="0"/>
              <a:t>MITEI-WP-2022-01</a:t>
            </a:r>
            <a:endParaRPr lang="en-GB" sz="1350" dirty="0" smtClean="0"/>
          </a:p>
          <a:p>
            <a:pPr eaLnBrk="1" hangingPunct="1"/>
            <a:r>
              <a:rPr lang="en-GB" sz="1350" dirty="0" smtClean="0"/>
              <a:t>Newbery</a:t>
            </a:r>
            <a:r>
              <a:rPr lang="en-GB" sz="1350" dirty="0"/>
              <a:t>, D</a:t>
            </a:r>
            <a:r>
              <a:rPr lang="en-GB" sz="1350" dirty="0" smtClean="0"/>
              <a:t>., </a:t>
            </a:r>
            <a:r>
              <a:rPr lang="en-GB" sz="1350" dirty="0"/>
              <a:t>2021. National Energy and Climate Plans for the island of Ireland: wind curtailment, interconnectors and storage, </a:t>
            </a:r>
            <a:r>
              <a:rPr lang="en-GB" sz="1350" i="1" dirty="0"/>
              <a:t>Energy Policy </a:t>
            </a:r>
            <a:r>
              <a:rPr lang="en-GB" sz="1350" dirty="0"/>
              <a:t>158, 112513, 1-11. </a:t>
            </a:r>
            <a:r>
              <a:rPr lang="en-GB" sz="1350" dirty="0">
                <a:hlinkClick r:id="rId5"/>
              </a:rPr>
              <a:t>https://doi.org/10.1016/j.enpol.2021.112513</a:t>
            </a:r>
            <a:r>
              <a:rPr lang="en-GB" sz="1350" dirty="0"/>
              <a:t>  also EPRG WP2020 at </a:t>
            </a:r>
            <a:r>
              <a:rPr lang="en-GB" sz="1350" dirty="0">
                <a:hlinkClick r:id="rId6"/>
              </a:rPr>
              <a:t>https://www.eprg.group.cam.ac.uk/eprg-working-paper-2020/</a:t>
            </a:r>
            <a:r>
              <a:rPr lang="en-GB" sz="1350" dirty="0"/>
              <a:t>.</a:t>
            </a:r>
            <a:endParaRPr lang="en-GB" altLang="en-US" sz="1350" dirty="0"/>
          </a:p>
          <a:p>
            <a:pPr eaLnBrk="1" hangingPunct="1"/>
            <a:r>
              <a:rPr lang="en-GB" altLang="en-US" sz="1350" dirty="0"/>
              <a:t>Newbery, D., 2021. Designing efficient Renewable Electricity Support Schemes, at </a:t>
            </a:r>
            <a:r>
              <a:rPr lang="en-GB" altLang="en-US" sz="1350" dirty="0">
                <a:hlinkClick r:id="rId7"/>
              </a:rPr>
              <a:t>https://www.eprg.group.cam.ac.uk/eprg-working-paper-2107/</a:t>
            </a:r>
            <a:r>
              <a:rPr lang="en-GB" altLang="en-US" sz="1350" dirty="0"/>
              <a:t> </a:t>
            </a:r>
          </a:p>
          <a:p>
            <a:pPr eaLnBrk="1" hangingPunct="1"/>
            <a:r>
              <a:rPr lang="en-GB" altLang="en-US" sz="1350" dirty="0"/>
              <a:t>Newbery, D., 2020. Club goods and a tragedy of the commons: the </a:t>
            </a:r>
            <a:r>
              <a:rPr lang="en-GB" altLang="en-US" sz="1350" i="1" dirty="0"/>
              <a:t>Clean Energy Package</a:t>
            </a:r>
            <a:r>
              <a:rPr lang="en-GB" altLang="en-US" sz="1350" dirty="0"/>
              <a:t> and wind curtailment, at </a:t>
            </a:r>
            <a:r>
              <a:rPr lang="en-GB" altLang="en-US" sz="1350" dirty="0">
                <a:hlinkClick r:id="rId8"/>
              </a:rPr>
              <a:t>https://www.eprg.group.cam.ac.uk/eprg-working-paper-2036/</a:t>
            </a:r>
            <a:r>
              <a:rPr lang="en-GB" alt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5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 dirty="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596336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2</a:t>
            </a:fld>
            <a:endParaRPr lang="en-US" altLang="en-GB" sz="105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4048" y="190397"/>
            <a:ext cx="3942438" cy="5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400" b="1" dirty="0">
                <a:solidFill>
                  <a:srgbClr val="FF0000"/>
                </a:solidFill>
              </a:rPr>
              <a:t>2022 Background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560" y="915566"/>
            <a:ext cx="8208912" cy="37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150"/>
              </a:spcBef>
            </a:pPr>
            <a:r>
              <a:rPr lang="en-GB" altLang="en-US" sz="1800" dirty="0"/>
              <a:t> </a:t>
            </a:r>
            <a:r>
              <a:rPr lang="en-GB" altLang="en-US" sz="1800" i="1" dirty="0">
                <a:solidFill>
                  <a:srgbClr val="FF0000"/>
                </a:solidFill>
              </a:rPr>
              <a:t>British</a:t>
            </a:r>
            <a:r>
              <a:rPr lang="en-GB" altLang="en-US" sz="1800" i="1" dirty="0"/>
              <a:t> Energy Security </a:t>
            </a:r>
            <a:r>
              <a:rPr lang="en-GB" altLang="en-US" sz="1800" i="1" dirty="0" smtClean="0"/>
              <a:t>Strategy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sets targets: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by </a:t>
            </a:r>
            <a:r>
              <a:rPr lang="en-GB" altLang="en-US" sz="1800" b="1" dirty="0">
                <a:solidFill>
                  <a:srgbClr val="FF0000"/>
                </a:solidFill>
              </a:rPr>
              <a:t>2030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expect</a:t>
            </a:r>
            <a:endParaRPr lang="en-GB" altLang="en-US" sz="1800" dirty="0"/>
          </a:p>
          <a:p>
            <a:pPr marL="300031" lvl="1" indent="0">
              <a:spcBef>
                <a:spcPts val="150"/>
              </a:spcBef>
            </a:pPr>
            <a:r>
              <a:rPr lang="en-GB" altLang="en-US" sz="1500" dirty="0"/>
              <a:t> </a:t>
            </a:r>
            <a:r>
              <a:rPr lang="en-GB" altLang="en-US" sz="1500" b="1" dirty="0">
                <a:solidFill>
                  <a:srgbClr val="FF0000"/>
                </a:solidFill>
              </a:rPr>
              <a:t>50</a:t>
            </a:r>
            <a:r>
              <a:rPr lang="en-GB" altLang="en-US" sz="1500" dirty="0"/>
              <a:t> GW off-shore wind (11 GW now</a:t>
            </a:r>
            <a:r>
              <a:rPr lang="en-GB" altLang="en-US" sz="1500" dirty="0" smtClean="0"/>
              <a:t>) =&gt; more than one 10MW turbine </a:t>
            </a:r>
            <a:r>
              <a:rPr lang="en-GB" altLang="en-US" sz="1500" b="1" i="1" dirty="0" smtClean="0"/>
              <a:t>every day</a:t>
            </a:r>
            <a:endParaRPr lang="en-GB" altLang="en-US" sz="1500" b="1" i="1" dirty="0"/>
          </a:p>
          <a:p>
            <a:pPr marL="300031" lvl="1" indent="0">
              <a:spcBef>
                <a:spcPts val="150"/>
              </a:spcBef>
            </a:pPr>
            <a:r>
              <a:rPr lang="en-GB" altLang="en-US" sz="1500" dirty="0"/>
              <a:t> </a:t>
            </a:r>
            <a:r>
              <a:rPr lang="en-GB" altLang="en-US" sz="1500" b="1" dirty="0">
                <a:solidFill>
                  <a:srgbClr val="FF0000"/>
                </a:solidFill>
              </a:rPr>
              <a:t>40</a:t>
            </a:r>
            <a:r>
              <a:rPr lang="en-GB" altLang="en-US" sz="1500" dirty="0"/>
              <a:t> GW solar PV (13 GW now)</a:t>
            </a:r>
          </a:p>
          <a:p>
            <a:pPr marL="300031" lvl="1" indent="0">
              <a:spcBef>
                <a:spcPts val="150"/>
              </a:spcBef>
            </a:pPr>
            <a:r>
              <a:rPr lang="en-GB" altLang="en-US" sz="1500" dirty="0"/>
              <a:t> </a:t>
            </a:r>
            <a:r>
              <a:rPr lang="en-GB" altLang="en-US" sz="1500" b="1" dirty="0">
                <a:solidFill>
                  <a:srgbClr val="FF0000"/>
                </a:solidFill>
              </a:rPr>
              <a:t>25-30</a:t>
            </a:r>
            <a:r>
              <a:rPr lang="en-GB" altLang="en-US" sz="1500" dirty="0"/>
              <a:t> GW on-shore wind (13 GW now)</a:t>
            </a:r>
          </a:p>
          <a:p>
            <a:pPr marL="0" indent="0">
              <a:spcBef>
                <a:spcPts val="150"/>
              </a:spcBef>
            </a:pPr>
            <a:r>
              <a:rPr lang="en-GB" altLang="en-US" sz="1800" dirty="0"/>
              <a:t> </a:t>
            </a:r>
            <a:r>
              <a:rPr lang="en-GB" altLang="en-US" sz="1800" b="1" dirty="0">
                <a:solidFill>
                  <a:srgbClr val="00B050"/>
                </a:solidFill>
              </a:rPr>
              <a:t>fully decarbonised electricity by 2035</a:t>
            </a:r>
          </a:p>
          <a:p>
            <a:pPr marL="300031" lvl="1" indent="0">
              <a:spcBef>
                <a:spcPts val="150"/>
              </a:spcBef>
            </a:pPr>
            <a:r>
              <a:rPr lang="en-GB" altLang="en-US" sz="1500" b="1" dirty="0">
                <a:solidFill>
                  <a:srgbClr val="FF0000"/>
                </a:solidFill>
              </a:rPr>
              <a:t> no onshore wind</a:t>
            </a:r>
            <a:r>
              <a:rPr lang="en-GB" altLang="en-US" sz="1500" dirty="0">
                <a:solidFill>
                  <a:srgbClr val="FF0000"/>
                </a:solidFill>
              </a:rPr>
              <a:t> </a:t>
            </a:r>
            <a:r>
              <a:rPr lang="en-GB" altLang="en-US" sz="1500" dirty="0"/>
              <a:t>in E&amp;W “but will </a:t>
            </a:r>
            <a:r>
              <a:rPr lang="en-GB" altLang="en-US" sz="1500" b="1" i="1" dirty="0"/>
              <a:t>consult</a:t>
            </a:r>
            <a:r>
              <a:rPr lang="en-GB" altLang="en-US" sz="1500" dirty="0"/>
              <a:t> .. on developing local partnerships for … communities who wish to host new onshore wind” </a:t>
            </a:r>
          </a:p>
          <a:p>
            <a:pPr marL="0" indent="0">
              <a:spcBef>
                <a:spcPts val="150"/>
              </a:spcBef>
            </a:pPr>
            <a:r>
              <a:rPr lang="en-GB" altLang="en-US" sz="1800" i="1" dirty="0"/>
              <a:t> Review of Electricity Market Arrangements </a:t>
            </a:r>
            <a:r>
              <a:rPr lang="en-GB" altLang="en-US" sz="1800" dirty="0"/>
              <a:t>Consultation</a:t>
            </a:r>
          </a:p>
          <a:p>
            <a:pPr marL="300031" lvl="1" indent="0">
              <a:spcBef>
                <a:spcPts val="150"/>
              </a:spcBef>
            </a:pPr>
            <a:r>
              <a:rPr lang="en-GB" altLang="en-US" sz="1500" i="1" dirty="0"/>
              <a:t> “</a:t>
            </a:r>
            <a:r>
              <a:rPr lang="en-GB" altLang="en-US" sz="1500" dirty="0"/>
              <a:t>do not consider that existing market arrangements are likely to deliver our ambition for a decarbonised and secure electricity system by 2035 at </a:t>
            </a:r>
            <a:r>
              <a:rPr lang="en-GB" altLang="en-US" sz="1500" b="1" i="1" dirty="0">
                <a:solidFill>
                  <a:srgbClr val="FF0000"/>
                </a:solidFill>
              </a:rPr>
              <a:t>least possible cost </a:t>
            </a:r>
            <a:r>
              <a:rPr lang="en-GB" altLang="en-US" sz="1500" dirty="0"/>
              <a:t>to consumers”</a:t>
            </a:r>
          </a:p>
          <a:p>
            <a:pPr marL="0" indent="0">
              <a:spcBef>
                <a:spcPts val="150"/>
              </a:spcBef>
            </a:pPr>
            <a:r>
              <a:rPr lang="en-GB" altLang="en-US" sz="1800" dirty="0"/>
              <a:t> National Grid ESO</a:t>
            </a:r>
          </a:p>
          <a:p>
            <a:pPr marL="300031" lvl="1" indent="0">
              <a:spcBef>
                <a:spcPts val="150"/>
              </a:spcBef>
            </a:pPr>
            <a:r>
              <a:rPr lang="en-GB" altLang="en-US" sz="1500" dirty="0"/>
              <a:t> </a:t>
            </a:r>
            <a:r>
              <a:rPr lang="en-GB" altLang="en-US" sz="1500" i="1" dirty="0"/>
              <a:t>Holistic network design </a:t>
            </a:r>
            <a:r>
              <a:rPr lang="en-GB" altLang="en-US" sz="1500" dirty="0"/>
              <a:t>(</a:t>
            </a:r>
            <a:r>
              <a:rPr lang="en-GB" altLang="en-US" sz="1500" b="1" i="1" dirty="0">
                <a:solidFill>
                  <a:srgbClr val="FF0000"/>
                </a:solidFill>
              </a:rPr>
              <a:t>integrated planning </a:t>
            </a:r>
            <a:r>
              <a:rPr lang="en-GB" altLang="en-US" sz="1500" dirty="0"/>
              <a:t>for off-shore wind</a:t>
            </a:r>
            <a:r>
              <a:rPr lang="en-GB" altLang="en-US" sz="1500" dirty="0" smtClean="0"/>
              <a:t>)</a:t>
            </a:r>
          </a:p>
          <a:p>
            <a:pPr marL="300031" lvl="1" indent="0">
              <a:spcBef>
                <a:spcPts val="150"/>
              </a:spcBef>
            </a:pPr>
            <a:endParaRPr lang="en-GB" altLang="en-US" sz="1500" dirty="0"/>
          </a:p>
          <a:p>
            <a:pPr marL="0" indent="0" algn="ctr">
              <a:spcBef>
                <a:spcPts val="150"/>
              </a:spcBef>
              <a:buNone/>
            </a:pPr>
            <a:r>
              <a:rPr lang="en-GB" altLang="en-US" sz="1800" dirty="0"/>
              <a:t> </a:t>
            </a:r>
            <a:r>
              <a:rPr lang="en-GB" altLang="en-US" sz="1800" b="1" i="1" dirty="0">
                <a:solidFill>
                  <a:srgbClr val="FF0000"/>
                </a:solidFill>
              </a:rPr>
              <a:t>Little chance of reaching targets without major change</a:t>
            </a:r>
          </a:p>
        </p:txBody>
      </p:sp>
    </p:spTree>
    <p:extLst>
      <p:ext uri="{BB962C8B-B14F-4D97-AF65-F5344CB8AC3E}">
        <p14:creationId xmlns:p14="http://schemas.microsoft.com/office/powerpoint/2010/main" val="12552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508104" y="123478"/>
            <a:ext cx="35433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GB" altLang="en-US" sz="2700" b="1" dirty="0">
                <a:solidFill>
                  <a:srgbClr val="FF3300"/>
                </a:solidFill>
              </a:rPr>
              <a:t>Acronyms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547664" y="843558"/>
            <a:ext cx="631870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 err="1"/>
              <a:t>CfD</a:t>
            </a:r>
            <a:r>
              <a:rPr lang="en-GB" altLang="en-US" sz="1350" dirty="0"/>
              <a:t>:	Contract for Difference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CRM	Capacity Remuneration Mechanism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ESO	Electricity System Operator (separated from Nat Grid, thus NGESO)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 err="1"/>
              <a:t>FiT</a:t>
            </a:r>
            <a:r>
              <a:rPr lang="en-GB" altLang="en-US" sz="1350" dirty="0"/>
              <a:t>:	Feed-in Tariff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FSO	Future System Operator – publicly owned evolution </a:t>
            </a:r>
            <a:r>
              <a:rPr lang="en-GB" altLang="en-US" sz="1350" dirty="0" err="1"/>
              <a:t>fromESO</a:t>
            </a:r>
            <a:endParaRPr lang="en-GB" altLang="en-US" sz="1350" dirty="0"/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FTR	Financial Transmission Right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INDA	Independent Network Design Authority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LMP	Locational Marginal Price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LT	Long term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OWF	Off-shore wind farm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PJM	Pennsylvania-New Jersey-Maryland  interconnection (now wider)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REMA:	Review of electricity market arrangements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RTO	Regional Transmission Operator (as in US)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SEM:	Single electricity market of the island of Ireland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 err="1"/>
              <a:t>TNUoS</a:t>
            </a:r>
            <a:r>
              <a:rPr lang="en-GB" altLang="en-US" sz="1350" dirty="0"/>
              <a:t>	Transmission Network Use of System 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VRE:	variable renewable electricity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1350" dirty="0"/>
              <a:t>WACC:	weighted average cost of capital</a:t>
            </a:r>
          </a:p>
          <a:p>
            <a:pPr marL="0" indent="0">
              <a:spcBef>
                <a:spcPts val="225"/>
              </a:spcBef>
              <a:buNone/>
            </a:pPr>
            <a:endParaRPr lang="en-GB" altLang="en-US" sz="1500" dirty="0"/>
          </a:p>
          <a:p>
            <a:pPr marL="0" indent="0">
              <a:spcBef>
                <a:spcPts val="225"/>
              </a:spcBef>
            </a:pPr>
            <a:endParaRPr lang="en-GB" altLang="en-US" sz="135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CAAC25-579E-4BB5-BE21-3471E6061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343650" y="4869657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556448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21</a:t>
            </a:fld>
            <a:endParaRPr lang="en-US" altLang="en-GB" sz="105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23928" y="12425"/>
            <a:ext cx="5076564" cy="7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000" b="1" dirty="0" smtClean="0">
                <a:solidFill>
                  <a:srgbClr val="FF0000"/>
                </a:solidFill>
              </a:rPr>
              <a:t>Efficient transmission </a:t>
            </a:r>
            <a:r>
              <a:rPr lang="en-GB" altLang="en-US" sz="2000" b="1" dirty="0">
                <a:solidFill>
                  <a:srgbClr val="FF0000"/>
                </a:solidFill>
              </a:rPr>
              <a:t>investment 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not financeable by </a:t>
            </a:r>
            <a:r>
              <a:rPr lang="en-GB" altLang="en-US" sz="2000" b="1" dirty="0">
                <a:solidFill>
                  <a:srgbClr val="FF0000"/>
                </a:solidFill>
              </a:rPr>
              <a:t>LMPs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512" y="1059582"/>
            <a:ext cx="48965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1800" dirty="0"/>
              <a:t>Persistent nodal price differences </a:t>
            </a:r>
            <a:r>
              <a:rPr lang="en-GB" altLang="en-US" sz="1800" b="1" i="1" dirty="0">
                <a:solidFill>
                  <a:srgbClr val="FF0000"/>
                </a:solidFill>
              </a:rPr>
              <a:t>indicate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value </a:t>
            </a:r>
            <a:r>
              <a:rPr lang="en-GB" altLang="en-US" sz="1800" dirty="0"/>
              <a:t>of grid reinforcement</a:t>
            </a:r>
          </a:p>
          <a:p>
            <a:pPr eaLnBrk="1" hangingPunct="1"/>
            <a:r>
              <a:rPr lang="en-GB" altLang="en-US" sz="1800" dirty="0"/>
              <a:t>Congestion revenue does not cover optimal expansion – </a:t>
            </a:r>
            <a:r>
              <a:rPr lang="en-GB" altLang="en-US" sz="1800" b="1" i="1" dirty="0">
                <a:solidFill>
                  <a:srgbClr val="FF0000"/>
                </a:solidFill>
              </a:rPr>
              <a:t>economies of scale/network effects</a:t>
            </a:r>
          </a:p>
          <a:p>
            <a:pPr eaLnBrk="1" hangingPunct="1"/>
            <a:r>
              <a:rPr lang="en-GB" altLang="en-US" sz="1800" b="1" dirty="0" err="1">
                <a:solidFill>
                  <a:srgbClr val="FF0000"/>
                </a:solidFill>
              </a:rPr>
              <a:t>Braess</a:t>
            </a:r>
            <a:r>
              <a:rPr lang="en-GB" altLang="en-US" sz="1800" b="1" dirty="0">
                <a:solidFill>
                  <a:srgbClr val="FF0000"/>
                </a:solidFill>
              </a:rPr>
              <a:t> paradox </a:t>
            </a:r>
            <a:r>
              <a:rPr lang="en-GB" altLang="en-US" sz="1800" dirty="0"/>
              <a:t>– adding </a:t>
            </a:r>
            <a:r>
              <a:rPr lang="en-GB" altLang="en-US" sz="1800" dirty="0" smtClean="0"/>
              <a:t>apparently </a:t>
            </a:r>
            <a:r>
              <a:rPr lang="en-GB" altLang="en-US" sz="1800" dirty="0"/>
              <a:t>profitable link </a:t>
            </a:r>
            <a:r>
              <a:rPr lang="en-GB" altLang="en-US" sz="1800" dirty="0" smtClean="0"/>
              <a:t>can </a:t>
            </a:r>
            <a:r>
              <a:rPr lang="en-GB" altLang="en-US" sz="1800" dirty="0"/>
              <a:t>increase total </a:t>
            </a:r>
            <a:r>
              <a:rPr lang="en-GB" altLang="en-US" sz="1800" dirty="0" smtClean="0"/>
              <a:t>congestion</a:t>
            </a:r>
            <a:endParaRPr lang="en-GB" altLang="en-US" sz="1800" dirty="0">
              <a:solidFill>
                <a:srgbClr val="FF0000"/>
              </a:solidFill>
            </a:endParaRPr>
          </a:p>
          <a:p>
            <a:pPr eaLnBrk="1" hangingPunct="1">
              <a:buFont typeface="Symbol" panose="05050102010706020507" pitchFamily="18" charset="2"/>
              <a:buChar char="Þ"/>
            </a:pPr>
            <a:r>
              <a:rPr lang="en-GB" altLang="en-US" sz="1800" b="1" i="1" dirty="0">
                <a:solidFill>
                  <a:srgbClr val="FF0000"/>
                </a:solidFill>
              </a:rPr>
              <a:t>need system designer</a:t>
            </a:r>
          </a:p>
          <a:p>
            <a:pPr marL="0" indent="0" eaLnBrk="1" hangingPunct="1">
              <a:buNone/>
            </a:pPr>
            <a:endParaRPr lang="en-GB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6" y="932388"/>
            <a:ext cx="3571875" cy="2600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6885" y="3795886"/>
            <a:ext cx="31323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hlinkClick r:id="rId4"/>
              </a:rPr>
              <a:t>https://phys.org/news/2012-10-power-grid-blackouts-braess-paradox.html</a:t>
            </a:r>
            <a:r>
              <a:rPr lang="en-GB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195485"/>
            <a:ext cx="5148064" cy="595803"/>
          </a:xfrm>
        </p:spPr>
        <p:txBody>
          <a:bodyPr/>
          <a:lstStyle/>
          <a:p>
            <a:r>
              <a:rPr lang="en-GB" sz="2000" b="1" dirty="0">
                <a:solidFill>
                  <a:srgbClr val="FF0000"/>
                </a:solidFill>
              </a:rPr>
              <a:t>Off-shore “pipeline” claimed at 86 GW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www.renewableuk.com/resource/resmgr/media/offshore_wind_pi_-_1_22.03.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005576"/>
            <a:ext cx="6318702" cy="28623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408392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excluding plant </a:t>
            </a:r>
            <a:r>
              <a:rPr lang="en-GB" sz="1800" dirty="0" smtClean="0"/>
              <a:t>operating, actual </a:t>
            </a:r>
            <a:r>
              <a:rPr lang="en-GB" sz="1800" dirty="0"/>
              <a:t>pipeline is 68 GW, of which 56 </a:t>
            </a:r>
            <a:r>
              <a:rPr lang="en-GB" sz="1800" dirty="0" smtClean="0"/>
              <a:t>GW are </a:t>
            </a:r>
            <a:r>
              <a:rPr lang="en-GB" sz="1800" dirty="0"/>
              <a:t>in planning, under development or yet to secure a </a:t>
            </a:r>
            <a:r>
              <a:rPr lang="en-GB" sz="1800" dirty="0" smtClean="0"/>
              <a:t>lease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066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557563" y="46863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23</a:t>
            </a:fld>
            <a:endParaRPr lang="en-US" altLang="en-GB" sz="105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16016" y="190397"/>
            <a:ext cx="4293096" cy="5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400" b="1" dirty="0">
                <a:solidFill>
                  <a:srgbClr val="FF0000"/>
                </a:solidFill>
              </a:rPr>
              <a:t>Silly ideas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843558"/>
            <a:ext cx="8064896" cy="38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225"/>
              </a:spcBef>
            </a:pPr>
            <a:r>
              <a:rPr lang="en-GB" altLang="en-US" sz="1800" dirty="0"/>
              <a:t> BEIS “we are exploring reforms that move away from marginal pricing. These options are novel, and in some instances </a:t>
            </a:r>
            <a:r>
              <a:rPr lang="en-GB" altLang="en-US" sz="1800" dirty="0">
                <a:solidFill>
                  <a:srgbClr val="FF0000"/>
                </a:solidFill>
              </a:rPr>
              <a:t>only theoretical</a:t>
            </a:r>
            <a:r>
              <a:rPr lang="en-GB" altLang="en-US" sz="1800" dirty="0"/>
              <a:t>” (see </a:t>
            </a:r>
            <a:r>
              <a:rPr lang="en-GB" altLang="en-US" sz="1800" dirty="0">
                <a:solidFill>
                  <a:srgbClr val="FF0000"/>
                </a:solidFill>
              </a:rPr>
              <a:t>objections on BEIS p67</a:t>
            </a:r>
            <a:r>
              <a:rPr lang="en-GB" altLang="en-US" sz="18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225"/>
              </a:spcBef>
            </a:pPr>
            <a:r>
              <a:rPr lang="en-GB" altLang="en-US" sz="1800" dirty="0"/>
              <a:t> UCL/OUIES has been pushing “Two-market” solution</a:t>
            </a:r>
          </a:p>
          <a:p>
            <a:pPr marL="300031" lvl="1" indent="0">
              <a:lnSpc>
                <a:spcPct val="120000"/>
              </a:lnSpc>
              <a:spcBef>
                <a:spcPts val="225"/>
              </a:spcBef>
            </a:pPr>
            <a:r>
              <a:rPr lang="en-GB" altLang="en-US" sz="1350" dirty="0"/>
              <a:t> for “on-demand” or “as available” (VRE) power </a:t>
            </a:r>
          </a:p>
          <a:p>
            <a:pPr marL="300031" lvl="1" indent="0">
              <a:lnSpc>
                <a:spcPct val="120000"/>
              </a:lnSpc>
              <a:spcBef>
                <a:spcPts val="225"/>
              </a:spcBef>
            </a:pPr>
            <a:r>
              <a:rPr lang="en-GB" altLang="en-US" sz="1350" dirty="0"/>
              <a:t> consumers buy each separately (two meters) </a:t>
            </a:r>
          </a:p>
          <a:p>
            <a:pPr eaLnBrk="1" hangingPunct="1">
              <a:spcBef>
                <a:spcPts val="225"/>
              </a:spcBef>
            </a:pPr>
            <a:r>
              <a:rPr lang="en-GB" altLang="en-US" sz="1800" dirty="0"/>
              <a:t>Supposed to be consumer-led and drive innovation (!)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500" dirty="0"/>
              <a:t>But: high transaction costs, 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500" dirty="0"/>
              <a:t>loses economies of integration</a:t>
            </a:r>
          </a:p>
          <a:p>
            <a:pPr lvl="1" eaLnBrk="1" hangingPunct="1">
              <a:spcBef>
                <a:spcPts val="225"/>
              </a:spcBef>
            </a:pPr>
            <a:r>
              <a:rPr lang="en-GB" altLang="en-US" sz="1500" dirty="0"/>
              <a:t>Raises WACC, unlikely to deliver required investment</a:t>
            </a:r>
          </a:p>
          <a:p>
            <a:pPr lvl="2" eaLnBrk="1" hangingPunct="1">
              <a:spcBef>
                <a:spcPts val="225"/>
              </a:spcBef>
            </a:pPr>
            <a:r>
              <a:rPr lang="en-GB" altLang="en-US" sz="1200" dirty="0"/>
              <a:t>BEIS: “splitting the market could potentially enable all types of investors to recoup their costs through market revenues alone (though a mechanism to ensure security of supply is likely to continue to be needed indefinitely) (</a:t>
            </a:r>
            <a:r>
              <a:rPr lang="en-GB" altLang="en-US" sz="1200" b="1" dirty="0">
                <a:solidFill>
                  <a:srgbClr val="FF0000"/>
                </a:solidFill>
              </a:rPr>
              <a:t>?!!</a:t>
            </a:r>
            <a:r>
              <a:rPr lang="en-GB" altLang="en-US" sz="1200" dirty="0"/>
              <a:t>)</a:t>
            </a:r>
            <a:endParaRPr lang="en-GB" altLang="en-US" sz="1350" b="1" i="1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225"/>
              </a:spcBef>
            </a:pPr>
            <a:r>
              <a:rPr lang="en-GB" altLang="en-US" sz="1650" b="1" i="1" dirty="0" smtClean="0">
                <a:solidFill>
                  <a:srgbClr val="FF0000"/>
                </a:solidFill>
              </a:rPr>
              <a:t>Good </a:t>
            </a:r>
            <a:r>
              <a:rPr lang="en-GB" altLang="en-US" sz="1650" b="1" i="1" dirty="0">
                <a:solidFill>
                  <a:srgbClr val="FF0000"/>
                </a:solidFill>
              </a:rPr>
              <a:t>contract </a:t>
            </a:r>
            <a:r>
              <a:rPr lang="en-GB" altLang="en-US" sz="1650" b="1" i="1" dirty="0" smtClean="0">
                <a:solidFill>
                  <a:srgbClr val="FF0000"/>
                </a:solidFill>
              </a:rPr>
              <a:t>design can provide these claimed benefits at lower cost</a:t>
            </a:r>
            <a:endParaRPr lang="en-GB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0"/>
            <a:ext cx="4968552" cy="789552"/>
          </a:xfrm>
        </p:spPr>
        <p:txBody>
          <a:bodyPr/>
          <a:lstStyle/>
          <a:p>
            <a:r>
              <a:rPr lang="en-GB" sz="2400" b="1" dirty="0">
                <a:solidFill>
                  <a:srgbClr val="FF0000"/>
                </a:solidFill>
              </a:rPr>
              <a:t>UK renewable electricity capacity to </a:t>
            </a:r>
            <a:r>
              <a:rPr lang="en-GB" sz="2400" b="1" i="1" dirty="0">
                <a:solidFill>
                  <a:srgbClr val="FF0000"/>
                </a:solidFill>
              </a:rPr>
              <a:t>treble</a:t>
            </a:r>
            <a:r>
              <a:rPr lang="en-GB" sz="2400" b="1" dirty="0">
                <a:solidFill>
                  <a:srgbClr val="FF0000"/>
                </a:solidFill>
              </a:rPr>
              <a:t> by 2030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43558"/>
            <a:ext cx="7272807" cy="4053038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5301081" y="2193707"/>
            <a:ext cx="270030" cy="18362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extBox 4"/>
          <p:cNvSpPr txBox="1"/>
          <p:nvPr/>
        </p:nvSpPr>
        <p:spPr>
          <a:xfrm>
            <a:off x="4941636" y="2800189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134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GW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3868" y="3327838"/>
            <a:ext cx="59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46 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GW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275856" y="3273828"/>
            <a:ext cx="170592" cy="59406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/>
        </p:nvSpPr>
        <p:spPr>
          <a:xfrm>
            <a:off x="3755911" y="4549202"/>
            <a:ext cx="16321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>
                <a:solidFill>
                  <a:srgbClr val="0000FF"/>
                </a:solidFill>
              </a:rPr>
              <a:t>Source: FES 2022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66066" y="699542"/>
            <a:ext cx="1566174" cy="21422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67844" y="1005576"/>
            <a:ext cx="540060" cy="32403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812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195" y="195489"/>
            <a:ext cx="4401108" cy="594066"/>
          </a:xfrm>
        </p:spPr>
        <p:txBody>
          <a:bodyPr/>
          <a:lstStyle/>
          <a:p>
            <a:r>
              <a:rPr lang="en-GB" sz="2250" b="1" dirty="0">
                <a:solidFill>
                  <a:srgbClr val="FF0000"/>
                </a:solidFill>
              </a:rPr>
              <a:t>July 2022 renewables auction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33" y="857250"/>
            <a:ext cx="6588728" cy="4046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7874" y="1203598"/>
            <a:ext cx="37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00FF"/>
                </a:solidFill>
              </a:rPr>
              <a:t>Procurement</a:t>
            </a:r>
            <a:r>
              <a:rPr lang="en-GB" sz="1800" b="1" dirty="0">
                <a:solidFill>
                  <a:srgbClr val="FF0000"/>
                </a:solidFill>
              </a:rPr>
              <a:t> falling short of targets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63888" y="1491630"/>
            <a:ext cx="2898322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49058" y="1529742"/>
            <a:ext cx="1236888" cy="196011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11960" y="1499580"/>
            <a:ext cx="90010" cy="128819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28768" y="1499580"/>
            <a:ext cx="1733442" cy="984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195486"/>
            <a:ext cx="3456384" cy="648072"/>
          </a:xfrm>
        </p:spPr>
        <p:txBody>
          <a:bodyPr/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51570"/>
            <a:ext cx="8280920" cy="3672408"/>
          </a:xfrm>
        </p:spPr>
        <p:txBody>
          <a:bodyPr/>
          <a:lstStyle/>
          <a:p>
            <a:pPr marL="0" indent="0">
              <a:spcBef>
                <a:spcPts val="225"/>
              </a:spcBef>
            </a:pPr>
            <a:r>
              <a:rPr lang="en-GB" altLang="en-US" sz="2100" dirty="0"/>
              <a:t> Net zero requires </a:t>
            </a:r>
            <a:r>
              <a:rPr lang="en-GB" altLang="en-US" sz="2100" dirty="0">
                <a:solidFill>
                  <a:srgbClr val="FF0000"/>
                </a:solidFill>
              </a:rPr>
              <a:t>massive investment </a:t>
            </a:r>
          </a:p>
          <a:p>
            <a:pPr marL="0" indent="0">
              <a:spcBef>
                <a:spcPts val="225"/>
              </a:spcBef>
            </a:pPr>
            <a:r>
              <a:rPr lang="en-GB" altLang="en-US" sz="2100" dirty="0"/>
              <a:t> Low-C is </a:t>
            </a:r>
            <a:r>
              <a:rPr lang="en-GB" altLang="en-US" sz="2100" dirty="0">
                <a:solidFill>
                  <a:srgbClr val="FF0000"/>
                </a:solidFill>
              </a:rPr>
              <a:t>capital intensive</a:t>
            </a:r>
          </a:p>
          <a:p>
            <a:pPr marL="300010" lvl="1" indent="0">
              <a:spcBef>
                <a:spcPts val="225"/>
              </a:spcBef>
            </a:pPr>
            <a:r>
              <a:rPr lang="en-GB" altLang="en-US" sz="1800" b="1" dirty="0">
                <a:solidFill>
                  <a:srgbClr val="006600"/>
                </a:solidFill>
              </a:rPr>
              <a:t> </a:t>
            </a:r>
            <a:r>
              <a:rPr lang="en-GB" altLang="en-US" sz="1800" dirty="0">
                <a:solidFill>
                  <a:srgbClr val="7030A0"/>
                </a:solidFill>
              </a:rPr>
              <a:t>the key to lowering cost is </a:t>
            </a:r>
            <a:r>
              <a:rPr lang="en-GB" altLang="en-US" sz="1800" b="1" dirty="0">
                <a:solidFill>
                  <a:srgbClr val="7030A0"/>
                </a:solidFill>
              </a:rPr>
              <a:t>lowering cost of </a:t>
            </a:r>
            <a:r>
              <a:rPr lang="en-GB" altLang="en-US" sz="1800" b="1" dirty="0" smtClean="0">
                <a:solidFill>
                  <a:srgbClr val="7030A0"/>
                </a:solidFill>
              </a:rPr>
              <a:t>capital by reducing risk</a:t>
            </a:r>
            <a:endParaRPr lang="en-GB" altLang="en-US" sz="1800" b="1" dirty="0">
              <a:solidFill>
                <a:srgbClr val="7030A0"/>
              </a:solidFill>
            </a:endParaRPr>
          </a:p>
          <a:p>
            <a:pPr marL="300010" lvl="1" indent="0">
              <a:spcBef>
                <a:spcPts val="225"/>
              </a:spcBef>
            </a:pPr>
            <a:r>
              <a:rPr lang="en-GB" altLang="en-US" sz="1800" b="1" dirty="0">
                <a:solidFill>
                  <a:srgbClr val="7030A0"/>
                </a:solidFill>
              </a:rPr>
              <a:t> </a:t>
            </a:r>
            <a:r>
              <a:rPr lang="en-GB" altLang="en-US" sz="1800" dirty="0"/>
              <a:t>lengthy periods of </a:t>
            </a:r>
            <a:r>
              <a:rPr lang="en-GB" altLang="en-US" sz="1800" dirty="0">
                <a:solidFill>
                  <a:srgbClr val="FF0000"/>
                </a:solidFill>
              </a:rPr>
              <a:t>low prices =&gt; </a:t>
            </a:r>
            <a:r>
              <a:rPr lang="en-GB" altLang="en-US" sz="1800" b="1" i="1" dirty="0">
                <a:solidFill>
                  <a:srgbClr val="FF0000"/>
                </a:solidFill>
              </a:rPr>
              <a:t>contracts</a:t>
            </a:r>
            <a:r>
              <a:rPr lang="en-GB" altLang="en-US" sz="1800" dirty="0">
                <a:solidFill>
                  <a:srgbClr val="FF0000"/>
                </a:solidFill>
              </a:rPr>
              <a:t> cover cost</a:t>
            </a:r>
          </a:p>
          <a:p>
            <a:pPr marL="0" indent="0">
              <a:spcBef>
                <a:spcPts val="225"/>
              </a:spcBef>
            </a:pPr>
            <a:r>
              <a:rPr lang="en-GB" altLang="en-US" sz="1800" dirty="0"/>
              <a:t> </a:t>
            </a:r>
            <a:r>
              <a:rPr lang="en-GB" altLang="en-US" sz="2100" dirty="0">
                <a:solidFill>
                  <a:srgbClr val="00B050"/>
                </a:solidFill>
              </a:rPr>
              <a:t>Renewables – support needs reform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800" dirty="0">
                <a:solidFill>
                  <a:srgbClr val="00B050"/>
                </a:solidFill>
              </a:rPr>
              <a:t> </a:t>
            </a:r>
            <a:r>
              <a:rPr lang="en-GB" altLang="en-US" sz="1800" dirty="0" smtClean="0">
                <a:solidFill>
                  <a:srgbClr val="00B050"/>
                </a:solidFill>
              </a:rPr>
              <a:t>Contracts </a:t>
            </a:r>
            <a:r>
              <a:rPr lang="en-GB" altLang="en-US" sz="1800" b="1" dirty="0" smtClean="0">
                <a:solidFill>
                  <a:srgbClr val="00B050"/>
                </a:solidFill>
              </a:rPr>
              <a:t>hedge </a:t>
            </a:r>
            <a:r>
              <a:rPr lang="en-GB" altLang="en-US" sz="1800" dirty="0">
                <a:solidFill>
                  <a:srgbClr val="00B050"/>
                </a:solidFill>
              </a:rPr>
              <a:t>against </a:t>
            </a:r>
            <a:r>
              <a:rPr lang="en-GB" altLang="en-US" sz="1800" dirty="0" smtClean="0">
                <a:solidFill>
                  <a:srgbClr val="00B050"/>
                </a:solidFill>
              </a:rPr>
              <a:t>uncertainty but respond to spot prices</a:t>
            </a:r>
            <a:endParaRPr lang="en-GB" altLang="en-US" sz="1800" dirty="0">
              <a:solidFill>
                <a:srgbClr val="00B050"/>
              </a:solidFill>
            </a:endParaRPr>
          </a:p>
          <a:p>
            <a:pPr marL="0" indent="0">
              <a:spcBef>
                <a:spcPts val="225"/>
              </a:spcBef>
              <a:buNone/>
            </a:pPr>
            <a:r>
              <a:rPr lang="en-GB" altLang="en-US" sz="2100" dirty="0"/>
              <a:t> =&gt; </a:t>
            </a:r>
            <a:r>
              <a:rPr lang="en-GB" altLang="en-US" sz="2100" b="1" dirty="0">
                <a:solidFill>
                  <a:srgbClr val="FF0000"/>
                </a:solidFill>
              </a:rPr>
              <a:t>Hybrid markets</a:t>
            </a:r>
            <a:r>
              <a:rPr lang="en-GB" altLang="en-US" sz="2100" dirty="0"/>
              <a:t>: 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500" dirty="0"/>
              <a:t> </a:t>
            </a:r>
            <a:r>
              <a:rPr lang="en-GB" altLang="en-US" sz="1800" dirty="0"/>
              <a:t>competition </a:t>
            </a:r>
            <a:r>
              <a:rPr lang="en-GB" altLang="en-US" sz="1800" b="1" dirty="0">
                <a:solidFill>
                  <a:srgbClr val="FF0000"/>
                </a:solidFill>
              </a:rPr>
              <a:t>for</a:t>
            </a:r>
            <a:r>
              <a:rPr lang="en-GB" altLang="en-US" sz="1800" dirty="0"/>
              <a:t> the market (</a:t>
            </a:r>
            <a:r>
              <a:rPr lang="en-GB" altLang="en-US" sz="1800" dirty="0">
                <a:solidFill>
                  <a:srgbClr val="FF0000"/>
                </a:solidFill>
              </a:rPr>
              <a:t>auction </a:t>
            </a:r>
            <a:r>
              <a:rPr lang="en-GB" altLang="en-US" sz="1800" dirty="0" smtClean="0">
                <a:solidFill>
                  <a:srgbClr val="FF0000"/>
                </a:solidFill>
              </a:rPr>
              <a:t>long-term </a:t>
            </a:r>
            <a:r>
              <a:rPr lang="en-GB" altLang="en-US" sz="1800" dirty="0">
                <a:solidFill>
                  <a:srgbClr val="FF0000"/>
                </a:solidFill>
              </a:rPr>
              <a:t>contracts</a:t>
            </a:r>
            <a:r>
              <a:rPr lang="en-GB" altLang="en-US" sz="1800" dirty="0"/>
              <a:t>) </a:t>
            </a:r>
          </a:p>
          <a:p>
            <a:pPr marL="300031" lvl="1" indent="0">
              <a:spcBef>
                <a:spcPts val="225"/>
              </a:spcBef>
            </a:pPr>
            <a:r>
              <a:rPr lang="en-GB" altLang="en-US" sz="1800" dirty="0"/>
              <a:t> then competition </a:t>
            </a:r>
            <a:r>
              <a:rPr lang="en-GB" altLang="en-US" sz="1800" b="1" dirty="0">
                <a:solidFill>
                  <a:srgbClr val="FF0000"/>
                </a:solidFill>
              </a:rPr>
              <a:t>in</a:t>
            </a:r>
            <a:r>
              <a:rPr lang="en-GB" altLang="en-US" sz="1800" dirty="0"/>
              <a:t> the market</a:t>
            </a:r>
          </a:p>
          <a:p>
            <a:pPr marL="0" indent="0">
              <a:spcBef>
                <a:spcPts val="225"/>
              </a:spcBef>
            </a:pPr>
            <a:r>
              <a:rPr lang="en-GB" altLang="en-US" sz="2100" dirty="0"/>
              <a:t> </a:t>
            </a:r>
            <a:r>
              <a:rPr lang="en-GB" altLang="en-US" sz="2100" dirty="0">
                <a:solidFill>
                  <a:srgbClr val="7030A0"/>
                </a:solidFill>
              </a:rPr>
              <a:t>Networks: </a:t>
            </a:r>
            <a:r>
              <a:rPr lang="en-GB" altLang="en-US" sz="2100" dirty="0"/>
              <a:t>large part of total cost </a:t>
            </a:r>
            <a:r>
              <a:rPr lang="en-GB" altLang="en-US" sz="2100" dirty="0" smtClean="0"/>
              <a:t>– built in </a:t>
            </a:r>
            <a:r>
              <a:rPr lang="en-GB" altLang="en-US" sz="2100" b="1" i="1" dirty="0" smtClean="0"/>
              <a:t>response</a:t>
            </a:r>
            <a:r>
              <a:rPr lang="en-GB" altLang="en-US" sz="2100" dirty="0" smtClean="0"/>
              <a:t> to generation</a:t>
            </a:r>
            <a:endParaRPr lang="en-GB" altLang="en-US" sz="2100" dirty="0"/>
          </a:p>
          <a:p>
            <a:pPr marL="0" indent="0" algn="ctr">
              <a:spcBef>
                <a:spcPts val="225"/>
              </a:spcBef>
              <a:buNone/>
            </a:pPr>
            <a:r>
              <a:rPr lang="en-GB" altLang="en-US" sz="2100" i="1" dirty="0">
                <a:solidFill>
                  <a:srgbClr val="7030A0"/>
                </a:solidFill>
              </a:rPr>
              <a:t>Least system cost =&gt; </a:t>
            </a:r>
            <a:r>
              <a:rPr lang="en-GB" altLang="en-US" sz="2100" b="1" i="1" dirty="0">
                <a:solidFill>
                  <a:srgbClr val="7030A0"/>
                </a:solidFill>
              </a:rPr>
              <a:t>coordinate</a:t>
            </a:r>
            <a:r>
              <a:rPr lang="en-GB" altLang="en-US" sz="2100" i="1" dirty="0">
                <a:solidFill>
                  <a:srgbClr val="7030A0"/>
                </a:solidFill>
              </a:rPr>
              <a:t> location of T&amp;G</a:t>
            </a:r>
          </a:p>
        </p:txBody>
      </p:sp>
    </p:spTree>
    <p:extLst>
      <p:ext uri="{BB962C8B-B14F-4D97-AF65-F5344CB8AC3E}">
        <p14:creationId xmlns:p14="http://schemas.microsoft.com/office/powerpoint/2010/main" val="15743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95483"/>
            <a:ext cx="5238582" cy="540060"/>
          </a:xfrm>
        </p:spPr>
        <p:txBody>
          <a:bodyPr/>
          <a:lstStyle/>
          <a:p>
            <a:pPr algn="r"/>
            <a:r>
              <a:rPr lang="en-GB" sz="2400" i="1" dirty="0">
                <a:solidFill>
                  <a:srgbClr val="FF0000"/>
                </a:solidFill>
              </a:rPr>
              <a:t>REMA</a:t>
            </a:r>
            <a:r>
              <a:rPr lang="en-GB" sz="2400" dirty="0">
                <a:solidFill>
                  <a:srgbClr val="FF0000"/>
                </a:solidFill>
              </a:rPr>
              <a:t> consultation July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7574"/>
            <a:ext cx="8280920" cy="3690413"/>
          </a:xfrm>
        </p:spPr>
        <p:txBody>
          <a:bodyPr/>
          <a:lstStyle/>
          <a:p>
            <a:pPr marL="0" indent="0">
              <a:spcBef>
                <a:spcPts val="225"/>
              </a:spcBef>
              <a:buNone/>
            </a:pPr>
            <a:r>
              <a:rPr lang="en-GB" sz="2100" dirty="0"/>
              <a:t>“market forces alone are currently unable to deliver our objectives”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GB" sz="2100" dirty="0"/>
              <a:t>=&gt; </a:t>
            </a:r>
            <a:r>
              <a:rPr lang="en-GB" sz="2100" dirty="0" smtClean="0">
                <a:solidFill>
                  <a:srgbClr val="FF0000"/>
                </a:solidFill>
              </a:rPr>
              <a:t>Change market </a:t>
            </a:r>
            <a:r>
              <a:rPr lang="en-GB" sz="2100" dirty="0">
                <a:solidFill>
                  <a:srgbClr val="FF0000"/>
                </a:solidFill>
              </a:rPr>
              <a:t>design </a:t>
            </a:r>
            <a:r>
              <a:rPr lang="en-GB" sz="2100" dirty="0"/>
              <a:t>and</a:t>
            </a:r>
            <a:r>
              <a:rPr lang="en-GB" sz="2100" dirty="0">
                <a:solidFill>
                  <a:srgbClr val="FF0000"/>
                </a:solidFill>
              </a:rPr>
              <a:t> network planning </a:t>
            </a:r>
            <a:r>
              <a:rPr lang="en-GB" sz="2100" dirty="0"/>
              <a:t>for the </a:t>
            </a:r>
            <a:r>
              <a:rPr lang="en-GB" sz="2100" dirty="0" smtClean="0"/>
              <a:t>Transition</a:t>
            </a:r>
            <a:endParaRPr lang="en-GB" sz="2100" dirty="0">
              <a:solidFill>
                <a:srgbClr val="FF0000"/>
              </a:solidFill>
            </a:endParaRPr>
          </a:p>
          <a:p>
            <a:pPr lvl="1">
              <a:spcBef>
                <a:spcPts val="225"/>
              </a:spcBef>
            </a:pPr>
            <a:r>
              <a:rPr lang="en-GB" sz="1800" dirty="0"/>
              <a:t>Incremental or radical? Tried or novel?</a:t>
            </a:r>
          </a:p>
          <a:p>
            <a:pPr lvl="2">
              <a:spcBef>
                <a:spcPts val="225"/>
              </a:spcBef>
              <a:buFont typeface="Symbol" panose="05050102010706020507" pitchFamily="18" charset="2"/>
              <a:buChar char="Þ"/>
            </a:pPr>
            <a:r>
              <a:rPr lang="en-GB" sz="1500" dirty="0" smtClean="0"/>
              <a:t> avoid major revenue changes </a:t>
            </a:r>
            <a:r>
              <a:rPr lang="en-GB" sz="1500" dirty="0" smtClean="0">
                <a:solidFill>
                  <a:srgbClr val="FF0000"/>
                </a:solidFill>
              </a:rPr>
              <a:t>resisted by incumbents</a:t>
            </a:r>
            <a:endParaRPr lang="en-GB" sz="1500" dirty="0" smtClean="0"/>
          </a:p>
          <a:p>
            <a:pPr lvl="2">
              <a:spcBef>
                <a:spcPts val="225"/>
              </a:spcBef>
              <a:buFont typeface="Symbol" panose="05050102010706020507" pitchFamily="18" charset="2"/>
              <a:buChar char="Þ"/>
            </a:pPr>
            <a:r>
              <a:rPr lang="en-GB" sz="1500" dirty="0" smtClean="0"/>
              <a:t> provide </a:t>
            </a:r>
            <a:r>
              <a:rPr lang="en-GB" sz="1500" dirty="0"/>
              <a:t>efficient incentives to </a:t>
            </a:r>
            <a:r>
              <a:rPr lang="en-GB" sz="1500" b="1" dirty="0">
                <a:solidFill>
                  <a:srgbClr val="FF0000"/>
                </a:solidFill>
              </a:rPr>
              <a:t>invest</a:t>
            </a:r>
            <a:r>
              <a:rPr lang="en-GB" sz="1500" dirty="0"/>
              <a:t> and </a:t>
            </a:r>
            <a:r>
              <a:rPr lang="en-GB" sz="1500" dirty="0" smtClean="0"/>
              <a:t>dispatch</a:t>
            </a:r>
          </a:p>
          <a:p>
            <a:pPr lvl="2">
              <a:spcBef>
                <a:spcPts val="225"/>
              </a:spcBef>
              <a:buFont typeface="Symbol" panose="05050102010706020507" pitchFamily="18" charset="2"/>
              <a:buChar char="Þ"/>
            </a:pPr>
            <a:r>
              <a:rPr lang="en-GB" sz="1500" dirty="0" smtClean="0"/>
              <a:t> future proof for volatile prices and excess supply</a:t>
            </a:r>
            <a:endParaRPr lang="en-GB" sz="1500" dirty="0"/>
          </a:p>
          <a:p>
            <a:pPr lvl="1">
              <a:spcBef>
                <a:spcPts val="225"/>
              </a:spcBef>
            </a:pPr>
            <a:r>
              <a:rPr lang="en-GB" sz="1800" dirty="0"/>
              <a:t>What are the best options?</a:t>
            </a:r>
          </a:p>
          <a:p>
            <a:pPr lvl="1">
              <a:spcBef>
                <a:spcPts val="225"/>
              </a:spcBef>
            </a:pPr>
            <a:r>
              <a:rPr lang="en-GB" sz="1800" dirty="0"/>
              <a:t>What can be changed immediately?</a:t>
            </a:r>
          </a:p>
          <a:p>
            <a:pPr lvl="1">
              <a:spcBef>
                <a:spcPts val="225"/>
              </a:spcBef>
            </a:pPr>
            <a:endParaRPr lang="en-GB" sz="1800" dirty="0"/>
          </a:p>
          <a:p>
            <a:pPr marL="0" indent="0" algn="ctr">
              <a:spcBef>
                <a:spcPts val="225"/>
              </a:spcBef>
              <a:buNone/>
            </a:pPr>
            <a:r>
              <a:rPr lang="en-GB" sz="2100" b="1" i="1" dirty="0" smtClean="0">
                <a:solidFill>
                  <a:srgbClr val="FF0000"/>
                </a:solidFill>
              </a:rPr>
              <a:t>Contract </a:t>
            </a:r>
            <a:r>
              <a:rPr lang="en-GB" sz="2100" b="1" i="1" dirty="0">
                <a:solidFill>
                  <a:srgbClr val="FF0000"/>
                </a:solidFill>
              </a:rPr>
              <a:t>design and grandfathering solves most problems</a:t>
            </a:r>
          </a:p>
        </p:txBody>
      </p:sp>
    </p:spTree>
    <p:extLst>
      <p:ext uri="{BB962C8B-B14F-4D97-AF65-F5344CB8AC3E}">
        <p14:creationId xmlns:p14="http://schemas.microsoft.com/office/powerpoint/2010/main" val="1874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3486150" y="468630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627792" y="467058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7</a:t>
            </a:fld>
            <a:endParaRPr lang="en-US" altLang="en-GB" sz="105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17745" y="0"/>
            <a:ext cx="4212468" cy="7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250" b="1" dirty="0">
                <a:solidFill>
                  <a:srgbClr val="FF0000"/>
                </a:solidFill>
              </a:rPr>
              <a:t>Network costs: </a:t>
            </a:r>
            <a:br>
              <a:rPr lang="en-GB" altLang="en-US" sz="2250" b="1" dirty="0">
                <a:solidFill>
                  <a:srgbClr val="FF0000"/>
                </a:solidFill>
              </a:rPr>
            </a:br>
            <a:r>
              <a:rPr lang="en-GB" altLang="en-US" sz="2250" b="1" dirty="0">
                <a:solidFill>
                  <a:srgbClr val="FF0000"/>
                </a:solidFill>
              </a:rPr>
              <a:t>benefits of coordination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600" y="1005576"/>
            <a:ext cx="7776864" cy="35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1800" dirty="0" smtClean="0"/>
              <a:t>National Grid </a:t>
            </a:r>
            <a:r>
              <a:rPr lang="en-GB" altLang="en-US" sz="1800" dirty="0"/>
              <a:t>ESO </a:t>
            </a:r>
            <a:r>
              <a:rPr lang="en-GB" altLang="en-US" sz="1800" i="1" dirty="0"/>
              <a:t>Holistic Network Design </a:t>
            </a:r>
            <a:r>
              <a:rPr lang="en-GB" altLang="en-US" sz="1800" dirty="0"/>
              <a:t>for </a:t>
            </a:r>
            <a:r>
              <a:rPr lang="en-GB" altLang="en-US" sz="1800" dirty="0">
                <a:solidFill>
                  <a:srgbClr val="FF0000"/>
                </a:solidFill>
              </a:rPr>
              <a:t>offshore</a:t>
            </a:r>
            <a:r>
              <a:rPr lang="en-GB" altLang="en-US" sz="1800" dirty="0"/>
              <a:t> wind:</a:t>
            </a:r>
          </a:p>
          <a:p>
            <a:pPr lvl="1" eaLnBrk="1" hangingPunct="1"/>
            <a:r>
              <a:rPr lang="en-GB" altLang="en-US" sz="1500" b="1" i="1" dirty="0">
                <a:solidFill>
                  <a:srgbClr val="FF0000"/>
                </a:solidFill>
              </a:rPr>
              <a:t>Optimised</a:t>
            </a:r>
            <a:r>
              <a:rPr lang="en-GB" altLang="en-US" sz="1500" dirty="0"/>
              <a:t> cost to deliver 50 GW offshore wind = £54 </a:t>
            </a:r>
            <a:r>
              <a:rPr lang="en-GB" altLang="en-US" sz="1500" dirty="0" err="1"/>
              <a:t>bn</a:t>
            </a:r>
            <a:endParaRPr lang="en-GB" altLang="en-US" sz="1500" dirty="0"/>
          </a:p>
          <a:p>
            <a:pPr lvl="1" eaLnBrk="1" hangingPunct="1"/>
            <a:r>
              <a:rPr lang="en-GB" altLang="en-US" sz="1500" dirty="0"/>
              <a:t>Compares current responsive to </a:t>
            </a:r>
            <a:r>
              <a:rPr lang="en-GB" altLang="en-US" sz="1500" dirty="0">
                <a:solidFill>
                  <a:srgbClr val="FF0000"/>
                </a:solidFill>
              </a:rPr>
              <a:t>coordinated</a:t>
            </a:r>
            <a:r>
              <a:rPr lang="en-GB" altLang="en-US" sz="1500" dirty="0"/>
              <a:t> approach</a:t>
            </a:r>
          </a:p>
          <a:p>
            <a:pPr lvl="1" eaLnBrk="1" hangingPunct="1"/>
            <a:r>
              <a:rPr lang="en-GB" altLang="en-US" sz="1500" b="1" dirty="0">
                <a:solidFill>
                  <a:srgbClr val="FF0000"/>
                </a:solidFill>
              </a:rPr>
              <a:t>Saves </a:t>
            </a:r>
            <a:r>
              <a:rPr lang="en-GB" altLang="en-US" sz="1500" b="1" dirty="0" smtClean="0">
                <a:solidFill>
                  <a:srgbClr val="FF0000"/>
                </a:solidFill>
              </a:rPr>
              <a:t>£8bn </a:t>
            </a:r>
            <a:r>
              <a:rPr lang="en-GB" altLang="en-US" sz="1500" dirty="0" smtClean="0"/>
              <a:t>compared with </a:t>
            </a:r>
            <a:r>
              <a:rPr lang="en-GB" altLang="en-US" sz="1500" dirty="0"/>
              <a:t>just connecting each OWF </a:t>
            </a:r>
            <a:r>
              <a:rPr lang="en-GB" altLang="en-US" sz="1500" dirty="0">
                <a:solidFill>
                  <a:srgbClr val="FF0000"/>
                </a:solidFill>
              </a:rPr>
              <a:t>separately</a:t>
            </a:r>
          </a:p>
          <a:p>
            <a:pPr eaLnBrk="1" hangingPunct="1"/>
            <a:r>
              <a:rPr lang="en-GB" altLang="en-US" sz="1800" dirty="0"/>
              <a:t>July 22 </a:t>
            </a:r>
            <a:r>
              <a:rPr lang="en-GB" altLang="en-US" sz="1800" dirty="0" err="1"/>
              <a:t>CfD</a:t>
            </a:r>
            <a:r>
              <a:rPr lang="en-GB" altLang="en-US" sz="1800" dirty="0"/>
              <a:t> auction price= </a:t>
            </a:r>
            <a:r>
              <a:rPr lang="en-GB" altLang="en-US" sz="1800" dirty="0">
                <a:solidFill>
                  <a:srgbClr val="FF0000"/>
                </a:solidFill>
              </a:rPr>
              <a:t>£37.35/MWh </a:t>
            </a:r>
            <a:r>
              <a:rPr lang="en-GB" altLang="en-US" sz="1800" dirty="0"/>
              <a:t>for off-shore wind</a:t>
            </a:r>
          </a:p>
          <a:p>
            <a:pPr lvl="1" eaLnBrk="1" hangingPunct="1"/>
            <a:r>
              <a:rPr lang="en-GB" altLang="en-US" sz="1500" dirty="0"/>
              <a:t>Cost of off-shore = </a:t>
            </a:r>
            <a:r>
              <a:rPr lang="en-GB" altLang="en-US" sz="1500" dirty="0" smtClean="0">
                <a:solidFill>
                  <a:srgbClr val="FF0000"/>
                </a:solidFill>
              </a:rPr>
              <a:t>£2.23 </a:t>
            </a:r>
            <a:r>
              <a:rPr lang="en-GB" altLang="en-US" sz="1500" dirty="0">
                <a:solidFill>
                  <a:srgbClr val="FF0000"/>
                </a:solidFill>
              </a:rPr>
              <a:t>billion/GW </a:t>
            </a:r>
            <a:r>
              <a:rPr lang="en-GB" altLang="en-US" sz="1500" dirty="0"/>
              <a:t>(BEIS </a:t>
            </a:r>
            <a:r>
              <a:rPr lang="en-GB" altLang="en-US" sz="1500" dirty="0" smtClean="0"/>
              <a:t>2020)</a:t>
            </a:r>
            <a:endParaRPr lang="en-GB" altLang="en-US" sz="1500" dirty="0"/>
          </a:p>
          <a:p>
            <a:pPr lvl="1" eaLnBrk="1" hangingPunct="1"/>
            <a:r>
              <a:rPr lang="en-GB" altLang="en-US" sz="1500" dirty="0"/>
              <a:t>Cost of </a:t>
            </a:r>
            <a:r>
              <a:rPr lang="en-GB" altLang="en-US" sz="1500" i="1" dirty="0"/>
              <a:t>HND</a:t>
            </a:r>
            <a:r>
              <a:rPr lang="en-GB" altLang="en-US" sz="1500" dirty="0"/>
              <a:t> network to deliver off-shore = </a:t>
            </a:r>
            <a:r>
              <a:rPr lang="en-GB" altLang="en-US" sz="1500" dirty="0">
                <a:solidFill>
                  <a:srgbClr val="FF0000"/>
                </a:solidFill>
              </a:rPr>
              <a:t>£1.83 bn./GW</a:t>
            </a:r>
          </a:p>
          <a:p>
            <a:pPr marL="342892" lvl="1" indent="0" eaLnBrk="1" hangingPunct="1">
              <a:buNone/>
            </a:pPr>
            <a:r>
              <a:rPr lang="en-GB" altLang="en-US" sz="1500" dirty="0"/>
              <a:t>=&gt; </a:t>
            </a:r>
            <a:r>
              <a:rPr lang="en-GB" altLang="en-US" sz="1500" dirty="0" smtClean="0"/>
              <a:t>network costs add </a:t>
            </a:r>
            <a:r>
              <a:rPr lang="en-GB" altLang="en-US" sz="1500" b="1" i="1" dirty="0" smtClean="0">
                <a:solidFill>
                  <a:srgbClr val="FF0000"/>
                </a:solidFill>
              </a:rPr>
              <a:t>extra 80% to </a:t>
            </a:r>
            <a:r>
              <a:rPr lang="en-GB" altLang="en-US" sz="1500" dirty="0" smtClean="0"/>
              <a:t>off-shore turbine cost =&gt; </a:t>
            </a:r>
            <a:r>
              <a:rPr lang="en-GB" altLang="en-US" sz="1500" dirty="0" smtClean="0">
                <a:solidFill>
                  <a:srgbClr val="FF0000"/>
                </a:solidFill>
              </a:rPr>
              <a:t>£68/MWh?</a:t>
            </a:r>
            <a:endParaRPr lang="en-GB" altLang="en-US" sz="1500" dirty="0">
              <a:solidFill>
                <a:srgbClr val="FF0000"/>
              </a:solidFill>
            </a:endParaRPr>
          </a:p>
          <a:p>
            <a:pPr lvl="1" eaLnBrk="1" hangingPunct="1"/>
            <a:r>
              <a:rPr lang="en-GB" altLang="en-US" sz="1500" dirty="0"/>
              <a:t>On-shore wind strike price = </a:t>
            </a:r>
            <a:r>
              <a:rPr lang="en-GB" altLang="en-US" sz="1500" dirty="0">
                <a:solidFill>
                  <a:srgbClr val="FF0000"/>
                </a:solidFill>
              </a:rPr>
              <a:t>£42.47/MWh =  </a:t>
            </a:r>
            <a:r>
              <a:rPr lang="en-GB" altLang="en-US" sz="1500" b="1" i="1" dirty="0">
                <a:solidFill>
                  <a:srgbClr val="FF0000"/>
                </a:solidFill>
              </a:rPr>
              <a:t>much </a:t>
            </a:r>
            <a:r>
              <a:rPr lang="en-GB" altLang="en-US" sz="1500" dirty="0">
                <a:solidFill>
                  <a:srgbClr val="FF0000"/>
                </a:solidFill>
              </a:rPr>
              <a:t>cheaper?</a:t>
            </a:r>
          </a:p>
          <a:p>
            <a:pPr lvl="1" eaLnBrk="1" hangingPunct="1"/>
            <a:endParaRPr lang="en-GB" altLang="en-US" sz="1500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GB" altLang="en-US" sz="1800" b="1" i="1" dirty="0">
                <a:solidFill>
                  <a:srgbClr val="FF0000"/>
                </a:solidFill>
              </a:rPr>
              <a:t>Coordinating</a:t>
            </a:r>
            <a:r>
              <a:rPr lang="en-GB" altLang="en-US" sz="1800" b="1" i="1" dirty="0"/>
              <a:t> location of new </a:t>
            </a:r>
            <a:r>
              <a:rPr lang="en-GB" altLang="en-US" sz="1800" b="1" i="1" dirty="0">
                <a:solidFill>
                  <a:srgbClr val="FF0000"/>
                </a:solidFill>
              </a:rPr>
              <a:t>on</a:t>
            </a:r>
            <a:r>
              <a:rPr lang="en-GB" altLang="en-US" sz="1800" b="1" i="1" dirty="0"/>
              <a:t> and off-shore </a:t>
            </a:r>
            <a:r>
              <a:rPr lang="en-GB" altLang="en-US" sz="1800" b="1" i="1" dirty="0">
                <a:solidFill>
                  <a:srgbClr val="FF0000"/>
                </a:solidFill>
              </a:rPr>
              <a:t>wind and network</a:t>
            </a:r>
            <a:r>
              <a:rPr lang="en-GB" altLang="en-US" sz="1800" b="1" i="1" dirty="0"/>
              <a:t> likely to reduce </a:t>
            </a:r>
            <a:r>
              <a:rPr lang="en-GB" altLang="en-US" sz="1800" b="1" i="1" dirty="0">
                <a:solidFill>
                  <a:srgbClr val="FF0000"/>
                </a:solidFill>
              </a:rPr>
              <a:t>system costs </a:t>
            </a:r>
            <a:r>
              <a:rPr lang="en-GB" altLang="en-US" sz="1800" b="1" i="1" dirty="0"/>
              <a:t>considerably</a:t>
            </a:r>
          </a:p>
          <a:p>
            <a:pPr lvl="1" eaLnBrk="1" hangingPunct="1"/>
            <a:endParaRPr lang="en-GB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395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 txBox="1">
            <a:spLocks noGrp="1"/>
          </p:cNvSpPr>
          <p:nvPr/>
        </p:nvSpPr>
        <p:spPr bwMode="auto">
          <a:xfrm>
            <a:off x="-612576" y="4667519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ctr"/>
            <a:r>
              <a:rPr lang="en-US" altLang="en-GB" sz="1050" dirty="0">
                <a:solidFill>
                  <a:srgbClr val="000000"/>
                </a:solidFill>
                <a:cs typeface="+mn-cs"/>
              </a:rPr>
              <a:t>D Newbery</a:t>
            </a: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7596336" y="4689282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Osaka" charset="-128"/>
              </a:defRPr>
            </a:lvl9pPr>
          </a:lstStyle>
          <a:p>
            <a:pPr algn="r"/>
            <a:fld id="{07FC4AD4-F8F0-4553-A9B2-382A91DAB8AB}" type="slidenum">
              <a:rPr lang="en-US" altLang="en-GB" sz="1050">
                <a:solidFill>
                  <a:srgbClr val="000000"/>
                </a:solidFill>
                <a:cs typeface="+mn-cs"/>
              </a:rPr>
              <a:pPr algn="r"/>
              <a:t>8</a:t>
            </a:fld>
            <a:endParaRPr lang="en-US" altLang="en-GB" sz="105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25727" y="157284"/>
            <a:ext cx="4293096" cy="5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GB" altLang="en-US" sz="2400" b="1" dirty="0" err="1">
                <a:solidFill>
                  <a:srgbClr val="FF0000"/>
                </a:solidFill>
              </a:rPr>
              <a:t>Eirgrid</a:t>
            </a:r>
            <a:r>
              <a:rPr lang="en-GB" altLang="en-US" sz="2400" b="1" dirty="0">
                <a:solidFill>
                  <a:srgbClr val="FF0000"/>
                </a:solidFill>
              </a:rPr>
              <a:t>/SONI comparisons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7584" y="837746"/>
            <a:ext cx="8091239" cy="40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150"/>
              </a:spcBef>
            </a:pPr>
            <a:r>
              <a:rPr lang="en-GB" altLang="en-US" sz="1800" dirty="0"/>
              <a:t> </a:t>
            </a:r>
            <a:r>
              <a:rPr lang="en-GB" altLang="en-US" sz="1800" dirty="0" err="1"/>
              <a:t>Eirgrid</a:t>
            </a:r>
            <a:r>
              <a:rPr lang="en-GB" altLang="en-US" sz="1800" dirty="0"/>
              <a:t>/SONI </a:t>
            </a:r>
            <a:r>
              <a:rPr lang="en-GB" altLang="en-US" sz="1800" dirty="0" smtClean="0"/>
              <a:t>(2021) </a:t>
            </a:r>
            <a:r>
              <a:rPr lang="en-GB" altLang="en-US" sz="1800" i="1" dirty="0"/>
              <a:t>Shaping our electricity future </a:t>
            </a:r>
            <a:r>
              <a:rPr lang="en-GB" altLang="en-US" sz="1800" dirty="0" smtClean="0"/>
              <a:t>for island of </a:t>
            </a:r>
            <a:r>
              <a:rPr lang="en-GB" altLang="en-US" sz="1800" dirty="0" smtClean="0"/>
              <a:t>Ireland</a:t>
            </a:r>
            <a:endParaRPr lang="en-GB" altLang="en-US" sz="1800" dirty="0"/>
          </a:p>
          <a:p>
            <a:pPr marL="0" indent="0">
              <a:spcBef>
                <a:spcPts val="150"/>
              </a:spcBef>
            </a:pPr>
            <a:r>
              <a:rPr lang="en-GB" altLang="en-US" sz="1800" i="1" dirty="0"/>
              <a:t> </a:t>
            </a:r>
            <a:r>
              <a:rPr lang="en-GB" altLang="en-US" sz="1800" dirty="0"/>
              <a:t>Compares four approaches to planning networks</a:t>
            </a:r>
          </a:p>
          <a:p>
            <a:pPr marL="0" indent="0">
              <a:spcBef>
                <a:spcPts val="150"/>
              </a:spcBef>
            </a:pPr>
            <a:endParaRPr lang="en-GB" altLang="en-US" sz="1800" dirty="0"/>
          </a:p>
          <a:p>
            <a:pPr marL="0" indent="0">
              <a:spcBef>
                <a:spcPts val="150"/>
              </a:spcBef>
              <a:buNone/>
            </a:pPr>
            <a:endParaRPr lang="en-GB" altLang="en-US" b="1" i="1" dirty="0"/>
          </a:p>
          <a:p>
            <a:pPr marL="0" indent="0">
              <a:spcBef>
                <a:spcPts val="150"/>
              </a:spcBef>
              <a:buNone/>
            </a:pPr>
            <a:endParaRPr lang="en-GB" altLang="en-US" b="1" i="1" dirty="0"/>
          </a:p>
          <a:p>
            <a:pPr marL="0" indent="0">
              <a:spcBef>
                <a:spcPts val="150"/>
              </a:spcBef>
              <a:buNone/>
            </a:pPr>
            <a:endParaRPr lang="en-GB" altLang="en-US" b="1" i="1" dirty="0"/>
          </a:p>
          <a:p>
            <a:pPr marL="0" indent="0">
              <a:spcBef>
                <a:spcPts val="150"/>
              </a:spcBef>
              <a:buNone/>
            </a:pPr>
            <a:endParaRPr lang="en-GB" altLang="en-US" i="1" dirty="0"/>
          </a:p>
          <a:p>
            <a:pPr>
              <a:spcBef>
                <a:spcPts val="150"/>
              </a:spcBef>
            </a:pPr>
            <a:r>
              <a:rPr lang="en-GB" altLang="en-US" sz="1800" dirty="0"/>
              <a:t>Developer-led is BAU as in </a:t>
            </a:r>
            <a:r>
              <a:rPr lang="en-GB" altLang="en-US" sz="1800" dirty="0" smtClean="0"/>
              <a:t>GB – </a:t>
            </a:r>
            <a:r>
              <a:rPr lang="en-GB" altLang="en-US" sz="1800" dirty="0" smtClean="0">
                <a:solidFill>
                  <a:srgbClr val="FF0000"/>
                </a:solidFill>
              </a:rPr>
              <a:t>63%</a:t>
            </a:r>
            <a:r>
              <a:rPr lang="en-GB" altLang="en-US" sz="1800" dirty="0" smtClean="0"/>
              <a:t> reflects higher curtailment</a:t>
            </a:r>
            <a:endParaRPr lang="en-GB" altLang="en-US" sz="1800" dirty="0"/>
          </a:p>
          <a:p>
            <a:pPr>
              <a:spcBef>
                <a:spcPts val="150"/>
              </a:spcBef>
            </a:pPr>
            <a:r>
              <a:rPr lang="en-GB" altLang="en-US" sz="1800" dirty="0">
                <a:solidFill>
                  <a:srgbClr val="FF0000"/>
                </a:solidFill>
              </a:rPr>
              <a:t>Generation-led</a:t>
            </a:r>
            <a:r>
              <a:rPr lang="en-GB" altLang="en-US" sz="1800" dirty="0"/>
              <a:t> is TSO-steered and </a:t>
            </a:r>
            <a:r>
              <a:rPr lang="en-GB" altLang="en-US" sz="1800" b="1" dirty="0">
                <a:solidFill>
                  <a:srgbClr val="FF0000"/>
                </a:solidFill>
              </a:rPr>
              <a:t>cheaper</a:t>
            </a:r>
            <a:endParaRPr lang="en-GB" altLang="en-US" sz="1800" dirty="0"/>
          </a:p>
          <a:p>
            <a:pPr lvl="1">
              <a:spcBef>
                <a:spcPts val="150"/>
              </a:spcBef>
            </a:pPr>
            <a:r>
              <a:rPr lang="en-GB" altLang="en-US" sz="1500" dirty="0" smtClean="0">
                <a:solidFill>
                  <a:srgbClr val="FF0000"/>
                </a:solidFill>
              </a:rPr>
              <a:t>12.2 GW </a:t>
            </a:r>
            <a:r>
              <a:rPr lang="en-GB" altLang="en-US" sz="1500" dirty="0" smtClean="0"/>
              <a:t>vs</a:t>
            </a:r>
            <a:r>
              <a:rPr lang="en-GB" altLang="en-US" sz="1500" dirty="0" smtClean="0">
                <a:solidFill>
                  <a:srgbClr val="FF0000"/>
                </a:solidFill>
              </a:rPr>
              <a:t> 14.95 GW to meet 70% target (Offshore higher capacity </a:t>
            </a:r>
            <a:r>
              <a:rPr lang="en-GB" altLang="en-US" sz="1500" dirty="0" err="1" smtClean="0">
                <a:solidFill>
                  <a:srgbClr val="FF0000"/>
                </a:solidFill>
              </a:rPr>
              <a:t>cactor</a:t>
            </a:r>
            <a:r>
              <a:rPr lang="en-GB" altLang="en-US" sz="1500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150"/>
              </a:spcBef>
            </a:pPr>
            <a:r>
              <a:rPr lang="en-GB" altLang="en-US" sz="1800" dirty="0" smtClean="0"/>
              <a:t>Technology-led: more </a:t>
            </a:r>
            <a:r>
              <a:rPr lang="en-GB" altLang="en-US" sz="1800" dirty="0"/>
              <a:t>HVDC and power </a:t>
            </a:r>
            <a:r>
              <a:rPr lang="en-GB" altLang="en-US" sz="1800" dirty="0" smtClean="0"/>
              <a:t>electronics reduce curtailment</a:t>
            </a:r>
            <a:endParaRPr lang="en-GB" altLang="en-US" sz="1800" dirty="0"/>
          </a:p>
          <a:p>
            <a:pPr>
              <a:spcBef>
                <a:spcPts val="150"/>
              </a:spcBef>
            </a:pPr>
            <a:r>
              <a:rPr lang="en-GB" altLang="en-US" sz="1800" dirty="0"/>
              <a:t>Demand-led assumes large load can be directed – </a:t>
            </a:r>
            <a:r>
              <a:rPr lang="en-GB" altLang="en-US" sz="1800" dirty="0" smtClean="0">
                <a:solidFill>
                  <a:srgbClr val="FF0000"/>
                </a:solidFill>
              </a:rPr>
              <a:t>unlikely</a:t>
            </a:r>
            <a:endParaRPr lang="en-GB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18414"/>
              </p:ext>
            </p:extLst>
          </p:nvPr>
        </p:nvGraphicFramePr>
        <p:xfrm>
          <a:off x="935595" y="1491630"/>
          <a:ext cx="7632849" cy="1558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462">
                  <a:extLst>
                    <a:ext uri="{9D8B030D-6E8A-4147-A177-3AD203B41FA5}">
                      <a16:colId xmlns:a16="http://schemas.microsoft.com/office/drawing/2014/main" val="952236006"/>
                    </a:ext>
                  </a:extLst>
                </a:gridCol>
                <a:gridCol w="880713">
                  <a:extLst>
                    <a:ext uri="{9D8B030D-6E8A-4147-A177-3AD203B41FA5}">
                      <a16:colId xmlns:a16="http://schemas.microsoft.com/office/drawing/2014/main" val="15603368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4285294570"/>
                    </a:ext>
                  </a:extLst>
                </a:gridCol>
                <a:gridCol w="731232">
                  <a:extLst>
                    <a:ext uri="{9D8B030D-6E8A-4147-A177-3AD203B41FA5}">
                      <a16:colId xmlns:a16="http://schemas.microsoft.com/office/drawing/2014/main" val="451596579"/>
                    </a:ext>
                  </a:extLst>
                </a:gridCol>
                <a:gridCol w="1035694">
                  <a:extLst>
                    <a:ext uri="{9D8B030D-6E8A-4147-A177-3AD203B41FA5}">
                      <a16:colId xmlns:a16="http://schemas.microsoft.com/office/drawing/2014/main" val="2331701739"/>
                    </a:ext>
                  </a:extLst>
                </a:gridCol>
                <a:gridCol w="911220">
                  <a:extLst>
                    <a:ext uri="{9D8B030D-6E8A-4147-A177-3AD203B41FA5}">
                      <a16:colId xmlns:a16="http://schemas.microsoft.com/office/drawing/2014/main" val="153632172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9879995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3780491166"/>
                    </a:ext>
                  </a:extLst>
                </a:gridCol>
              </a:tblGrid>
              <a:tr h="63006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Approach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On-shore wind GW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off-shore wind GW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PV GW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network cost millions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RE costs millions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total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RE in 2030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8132934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Generation-led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5.8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5.2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1.2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€ 853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€ 20,314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€ </a:t>
                      </a:r>
                      <a:r>
                        <a:rPr lang="en-GB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21,167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70%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0738091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Developer-led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10.2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2.15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2.6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€ 2,308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€ 20,409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€ </a:t>
                      </a:r>
                      <a:r>
                        <a:rPr lang="en-GB" sz="1400" u="none" strike="noStrike" dirty="0" smtClean="0">
                          <a:effectLst/>
                        </a:rPr>
                        <a:t>22,717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4577389"/>
                  </a:ext>
                </a:extLst>
              </a:tr>
              <a:tr h="23145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Technology-led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10.2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2.15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2.6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€ 2,144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€ 20,409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€ </a:t>
                      </a:r>
                      <a:r>
                        <a:rPr lang="en-GB" sz="1400" u="none" strike="noStrike" dirty="0" smtClean="0">
                          <a:effectLst/>
                        </a:rPr>
                        <a:t>22,553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70%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8680263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Demand-led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10.2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2.15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2.6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€ 670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€ 20,409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€ </a:t>
                      </a:r>
                      <a:r>
                        <a:rPr lang="en-GB" sz="1400" u="none" strike="noStrike" dirty="0" smtClean="0">
                          <a:effectLst/>
                        </a:rPr>
                        <a:t>21,079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70%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1009761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7092280" y="2499742"/>
            <a:ext cx="792088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195486"/>
            <a:ext cx="5094566" cy="558444"/>
          </a:xfrm>
        </p:spPr>
        <p:txBody>
          <a:bodyPr/>
          <a:lstStyle/>
          <a:p>
            <a:pPr algn="r"/>
            <a:r>
              <a:rPr lang="en-GB" sz="1800" b="1" dirty="0">
                <a:solidFill>
                  <a:srgbClr val="FF0000"/>
                </a:solidFill>
              </a:rPr>
              <a:t>Current transmission charging methodology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882233"/>
            <a:ext cx="3384376" cy="11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834598"/>
            <a:ext cx="5760640" cy="329339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99992" y="882233"/>
            <a:ext cx="4518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Problem: </a:t>
            </a:r>
            <a:r>
              <a:rPr lang="en-GB" sz="1800" b="1" dirty="0">
                <a:solidFill>
                  <a:srgbClr val="FF0000"/>
                </a:solidFill>
              </a:rPr>
              <a:t>local</a:t>
            </a:r>
            <a:r>
              <a:rPr lang="en-GB" sz="1800" dirty="0"/>
              <a:t> hourly pattern of different technologies not reflected in Annual Load Factor (</a:t>
            </a:r>
            <a:r>
              <a:rPr lang="en-GB" sz="1800" b="1" dirty="0">
                <a:solidFill>
                  <a:srgbClr val="FF0000"/>
                </a:solidFill>
              </a:rPr>
              <a:t>ALF</a:t>
            </a:r>
            <a:r>
              <a:rPr lang="en-GB" sz="18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240782"/>
            <a:ext cx="2003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Problem: charges </a:t>
            </a:r>
            <a:r>
              <a:rPr lang="en-GB" sz="1800" b="1" dirty="0">
                <a:solidFill>
                  <a:srgbClr val="FF0000"/>
                </a:solidFill>
              </a:rPr>
              <a:t>annually reset</a:t>
            </a:r>
            <a:r>
              <a:rPr lang="en-GB" sz="1800" dirty="0"/>
              <a:t>, discourages substantial necessary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264" y="3363838"/>
            <a:ext cx="308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</a:rPr>
              <a:t>Paid</a:t>
            </a:r>
            <a:r>
              <a:rPr lang="en-GB" sz="1800" dirty="0" smtClean="0"/>
              <a:t> if available</a:t>
            </a:r>
          </a:p>
          <a:p>
            <a:r>
              <a:rPr lang="en-GB" sz="1800" dirty="0" smtClean="0"/>
              <a:t> at peak</a:t>
            </a:r>
            <a:endParaRPr lang="en-GB" sz="1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64288" y="3651870"/>
            <a:ext cx="842392" cy="842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heme/theme1.xml><?xml version="1.0" encoding="utf-8"?>
<a:theme xmlns:a="http://schemas.openxmlformats.org/drawingml/2006/main" name="New EPRG Presentatio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FTI Consulting PowerPoint Template">
  <a:themeElements>
    <a:clrScheme name="FTI Colors">
      <a:dk1>
        <a:srgbClr val="000000"/>
      </a:dk1>
      <a:lt1>
        <a:srgbClr val="FFFFFF"/>
      </a:lt1>
      <a:dk2>
        <a:srgbClr val="003763"/>
      </a:dk2>
      <a:lt2>
        <a:srgbClr val="FFFFFF"/>
      </a:lt2>
      <a:accent1>
        <a:srgbClr val="003763"/>
      </a:accent1>
      <a:accent2>
        <a:srgbClr val="298DC1"/>
      </a:accent2>
      <a:accent3>
        <a:srgbClr val="D2CFCD"/>
      </a:accent3>
      <a:accent4>
        <a:srgbClr val="32006E"/>
      </a:accent4>
      <a:accent5>
        <a:srgbClr val="873299"/>
      </a:accent5>
      <a:accent6>
        <a:srgbClr val="FF661B"/>
      </a:accent6>
      <a:hlink>
        <a:srgbClr val="71B7E4"/>
      </a:hlink>
      <a:folHlink>
        <a:srgbClr val="800080"/>
      </a:folHlink>
    </a:clrScheme>
    <a:fontScheme name="FTI Font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rk Blue (Logo)">
      <a:srgbClr val="003763"/>
    </a:custClr>
    <a:custClr name="Yellow">
      <a:srgbClr val="FFDE71"/>
    </a:custClr>
    <a:custClr name="Blue-Green">
      <a:srgbClr val="00929C"/>
    </a:custClr>
    <a:custClr name="Red">
      <a:srgbClr val="983F4A"/>
    </a:custClr>
    <a:custClr name="Dark Purple">
      <a:srgbClr val="31006D"/>
    </a:custClr>
    <a:custClr name="Bright Blue">
      <a:srgbClr val="71C1E2"/>
    </a:custClr>
    <a:custClr name="Green">
      <a:srgbClr val="00884B"/>
    </a:custClr>
    <a:custClr name="Muted Yellow">
      <a:srgbClr val="CDAB42"/>
    </a:custClr>
    <a:custClr name="Medium Blue">
      <a:srgbClr val="298DC1"/>
    </a:custClr>
    <a:custClr name="Bright Green">
      <a:srgbClr val="71B014"/>
    </a:custClr>
  </a:custClrLst>
</a:theme>
</file>

<file path=ppt/theme/theme13.xml><?xml version="1.0" encoding="utf-8"?>
<a:theme xmlns:a="http://schemas.openxmlformats.org/drawingml/2006/main" name="9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Osaka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New EPRG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New EPRG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PRG Presentations">
      <a:majorFont>
        <a:latin typeface="Palatino Linotype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ew EPRG Presentatio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A6A8A9"/>
      </a:dk2>
      <a:lt2>
        <a:srgbClr val="FFFFFF"/>
      </a:lt2>
      <a:accent1>
        <a:srgbClr val="8CC63F"/>
      </a:accent1>
      <a:accent2>
        <a:srgbClr val="00967B"/>
      </a:accent2>
      <a:accent3>
        <a:srgbClr val="FFFFFF"/>
      </a:accent3>
      <a:accent4>
        <a:srgbClr val="000000"/>
      </a:accent4>
      <a:accent5>
        <a:srgbClr val="C5DFAF"/>
      </a:accent5>
      <a:accent6>
        <a:srgbClr val="00876F"/>
      </a:accent6>
      <a:hlink>
        <a:srgbClr val="FDC200"/>
      </a:hlink>
      <a:folHlink>
        <a:srgbClr val="EF7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A6A8A9"/>
        </a:dk2>
        <a:lt2>
          <a:srgbClr val="FFFFFF"/>
        </a:lt2>
        <a:accent1>
          <a:srgbClr val="8CC63F"/>
        </a:accent1>
        <a:accent2>
          <a:srgbClr val="00967B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00876F"/>
        </a:accent6>
        <a:hlink>
          <a:srgbClr val="FDC200"/>
        </a:hlink>
        <a:folHlink>
          <a:srgbClr val="EF7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TI Consulting PowerPoint Template">
  <a:themeElements>
    <a:clrScheme name="FTI Colors">
      <a:dk1>
        <a:srgbClr val="000000"/>
      </a:dk1>
      <a:lt1>
        <a:srgbClr val="FFFFFF"/>
      </a:lt1>
      <a:dk2>
        <a:srgbClr val="003763"/>
      </a:dk2>
      <a:lt2>
        <a:srgbClr val="FFFFFF"/>
      </a:lt2>
      <a:accent1>
        <a:srgbClr val="003763"/>
      </a:accent1>
      <a:accent2>
        <a:srgbClr val="298DC1"/>
      </a:accent2>
      <a:accent3>
        <a:srgbClr val="D2CFCD"/>
      </a:accent3>
      <a:accent4>
        <a:srgbClr val="32006E"/>
      </a:accent4>
      <a:accent5>
        <a:srgbClr val="873299"/>
      </a:accent5>
      <a:accent6>
        <a:srgbClr val="FF661B"/>
      </a:accent6>
      <a:hlink>
        <a:srgbClr val="71B7E4"/>
      </a:hlink>
      <a:folHlink>
        <a:srgbClr val="800080"/>
      </a:folHlink>
    </a:clrScheme>
    <a:fontScheme name="FTI Font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rk Blue (Logo)">
      <a:srgbClr val="003763"/>
    </a:custClr>
    <a:custClr name="Yellow">
      <a:srgbClr val="FFDE71"/>
    </a:custClr>
    <a:custClr name="Blue-Green">
      <a:srgbClr val="00929C"/>
    </a:custClr>
    <a:custClr name="Red">
      <a:srgbClr val="983F4A"/>
    </a:custClr>
    <a:custClr name="Dark Purple">
      <a:srgbClr val="31006D"/>
    </a:custClr>
    <a:custClr name="Bright Blue">
      <a:srgbClr val="71C1E2"/>
    </a:custClr>
    <a:custClr name="Green">
      <a:srgbClr val="00884B"/>
    </a:custClr>
    <a:custClr name="Muted Yellow">
      <a:srgbClr val="CDAB42"/>
    </a:custClr>
    <a:custClr name="Medium Blue">
      <a:srgbClr val="298DC1"/>
    </a:custClr>
    <a:custClr name="Bright Green">
      <a:srgbClr val="71B014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XMLData LayoutName="TeamBioFourWithPhoto"/>
</file>

<file path=customXml/item10.xml><?xml version="1.0" encoding="utf-8"?>
<XMLData LayoutName="TeamBioFourWithPhoto"/>
</file>

<file path=customXml/item10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4bd4da7-b61f-4c8f-a6b6-0fba449af9a5" xsi:nil="true"/>
    <SharedWithUsers xmlns="030e9ef2-c089-4150-a305-fe53eb106fe7">
      <UserInfo>
        <DisplayName/>
        <AccountId xsi:nil="true"/>
        <AccountType/>
      </UserInfo>
    </SharedWithUsers>
    <TaxCatchAll xmlns="030e9ef2-c089-4150-a305-fe53eb106fe7" xsi:nil="true"/>
    <lcf76f155ced4ddcb4097134ff3c332f xmlns="a4bd4da7-b61f-4c8f-a6b6-0fba449af9a5">
      <Terms xmlns="http://schemas.microsoft.com/office/infopath/2007/PartnerControls"/>
    </lcf76f155ced4ddcb4097134ff3c332f>
  </documentManagement>
</p:properties>
</file>

<file path=customXml/item11.xml><?xml version="1.0" encoding="utf-8"?>
<XMLData LayoutName="TombstoneSmall"/>
</file>

<file path=customXml/item12.xml><?xml version="1.0" encoding="utf-8"?>
<XMLData LayoutName="TeamBioFourWithoutPhoto"/>
</file>

<file path=customXml/item13.xml><?xml version="1.0" encoding="utf-8"?>
<XMLData LayoutName="TeamBioTwoWithoutPhoto"/>
</file>

<file path=customXml/item14.xml><?xml version="1.0" encoding="utf-8"?>
<XMLData LayoutName="TeamBioListWithPhoto"/>
</file>

<file path=customXml/item15.xml><?xml version="1.0" encoding="utf-8"?>
<XMLData LayoutName="SectionDividerWithImage"/>
</file>

<file path=customXml/item16.xml><?xml version="1.0" encoding="utf-8"?>
<XMLData LayoutName="ColorPalette"/>
</file>

<file path=customXml/item17.xml><?xml version="1.0" encoding="utf-8"?>
<XMLData LayoutName="SectionDividerWithImage"/>
</file>

<file path=customXml/item18.xml><?xml version="1.0" encoding="utf-8"?>
<XMLData LayoutName="TableOfContents"/>
</file>

<file path=customXml/item19.xml><?xml version="1.0" encoding="utf-8"?>
<XMLData LayoutName="CoverPageWithImage"/>
</file>

<file path=customXml/item2.xml><?xml version="1.0" encoding="utf-8"?>
<XMLData LayoutName="TeamBioThreeWithPhoto"/>
</file>

<file path=customXml/item20.xml><?xml version="1.0" encoding="utf-8"?>
<XMLData LayoutName="ThreeColumnContentPane"/>
</file>

<file path=customXml/item21.xml><?xml version="1.0" encoding="utf-8"?>
<XMLData LayoutName="TwoColumnContentPane"/>
</file>

<file path=customXml/item22.xml><?xml version="1.0" encoding="utf-8"?>
<XMLData LayoutName="TeamBioListWithPhoto"/>
</file>

<file path=customXml/item23.xml><?xml version="1.0" encoding="utf-8"?>
<XMLData LayoutName="SixBoxes_KeyMessage"/>
</file>

<file path=customXml/item24.xml><?xml version="1.0" encoding="utf-8"?>
<XMLData LayoutName="Blank"/>
</file>

<file path=customXml/item25.xml><?xml version="1.0" encoding="utf-8"?>
<XMLData LayoutName="ThreeBoxesCombinedLeft_KeyMessage"/>
</file>

<file path=customXml/item26.xml><?xml version="1.0" encoding="utf-8"?>
<XMLData LayoutName="SingleBioWithPhoto"/>
</file>

<file path=customXml/item27.xml><?xml version="1.0" encoding="utf-8"?>
<XMLData LayoutName="TombstoneLarge"/>
</file>

<file path=customXml/item28.xml><?xml version="1.0" encoding="utf-8"?>
<XMLData LayoutName="TeamBioThreeWithoutPhoto"/>
</file>

<file path=customXml/item29.xml><?xml version="1.0" encoding="utf-8"?>
<XMLData LayoutName="CriticalThinkingAtTheCriticalTime"/>
</file>

<file path=customXml/item3.xml><?xml version="1.0" encoding="utf-8"?>
<XMLData LayoutName="Blank"/>
</file>

<file path=customXml/item30.xml><?xml version="1.0" encoding="utf-8"?>
<XMLData LayoutName="ThreeColumnContentPane_KeyMessage"/>
</file>

<file path=customXml/item31.xml><?xml version="1.0" encoding="utf-8"?>
<XMLData LayoutName="SWOT"/>
</file>

<file path=customXml/item32.xml><?xml version="1.0" encoding="utf-8"?>
<XMLData LayoutName="SubsectionDivider"/>
</file>

<file path=customXml/item33.xml><?xml version="1.0" encoding="utf-8"?>
<XMLData LayoutName="TeamBioTwoWithPhoto"/>
</file>

<file path=customXml/item34.xml><?xml version="1.0" encoding="utf-8"?>
<XMLData LayoutName="SingleColumnPane"/>
</file>

<file path=customXml/item35.xml><?xml version="1.0" encoding="utf-8"?>
<XMLData LayoutName="SingleBioWithPhoto"/>
</file>

<file path=customXml/item36.xml><?xml version="1.0" encoding="utf-8"?>
<XMLData LayoutName="TeamBioFiveWithPhoto"/>
</file>

<file path=customXml/item37.xml><?xml version="1.0" encoding="utf-8"?>
<XMLData LayoutName="TeamBioListWithoutPhoto"/>
</file>

<file path=customXml/item38.xml><?xml version="1.0" encoding="utf-8"?>
<XMLData LayoutName="TeamBioFiveWithPhoto"/>
</file>

<file path=customXml/item39.xml><?xml version="1.0" encoding="utf-8"?>
<XMLData LayoutName="CoverPageWithoutImage"/>
</file>

<file path=customXml/item4.xml><?xml version="1.0" encoding="utf-8"?>
<XMLData LayoutName="SingleBioContinuation"/>
</file>

<file path=customXml/item40.xml><?xml version="1.0" encoding="utf-8"?>
<XMLData LayoutName="SectionDividerWithoutImage"/>
</file>

<file path=customXml/item41.xml><?xml version="1.0" encoding="utf-8"?>
<XMLData LayoutName="TwoRows"/>
</file>

<file path=customXml/item42.xml><?xml version="1.0" encoding="utf-8"?>
<XMLData LayoutName="TeamBioTwoWithPhoto"/>
</file>

<file path=customXml/item43.xml><?xml version="1.0" encoding="utf-8"?>
<XMLData LayoutName="TwoColumnsWithChart"/>
</file>

<file path=customXml/item44.xml><?xml version="1.0" encoding="utf-8"?>
<XMLData LayoutName="TwoColumnsWithChart_KeyMessage"/>
</file>

<file path=customXml/item45.xml><?xml version="1.0" encoding="utf-8"?>
<XMLData LayoutName="TeamBioTwoWithoutPhoto"/>
</file>

<file path=customXml/item46.xml><?xml version="1.0" encoding="utf-8"?>
<XMLData LayoutName="CoverPageWithImage"/>
</file>

<file path=customXml/item47.xml><?xml version="1.0" encoding="utf-8"?>
<XMLData LayoutName="TeamBioThreeWithPhoto"/>
</file>

<file path=customXml/item48.xml><?xml version="1.0" encoding="utf-8"?>
<XMLData LayoutName="ThreeBoxesCombinedRight"/>
</file>

<file path=customXml/item49.xml><?xml version="1.0" encoding="utf-8"?>
<XMLData LayoutName="TwoCaseStudies"/>
</file>

<file path=customXml/item5.xml><?xml version="1.0" encoding="utf-8"?>
<XMLData LayoutName="ThreeBoxesCombinedRight"/>
</file>

<file path=customXml/item50.xml><?xml version="1.0" encoding="utf-8"?>
<XMLData LayoutName="FourBoxes"/>
</file>

<file path=customXml/item51.xml><?xml version="1.0" encoding="utf-8"?>
<XMLData LayoutName="ThreeBoxesCombinedLeft"/>
</file>

<file path=customXml/item52.xml><?xml version="1.0" encoding="utf-8"?>
<XMLData LayoutName="ThreeBoxesCombinedRight_KeyMessage"/>
</file>

<file path=customXml/item53.xml><?xml version="1.0" encoding="utf-8"?>
<XMLData LayoutName="TeamBioGrid"/>
</file>

<file path=customXml/item54.xml><?xml version="1.0" encoding="utf-8"?>
<XMLData LayoutName="TeamBioThreeWithoutPhoto"/>
</file>

<file path=customXml/item55.xml><?xml version="1.0" encoding="utf-8"?>
<XMLData LayoutName="SWOT"/>
</file>

<file path=customXml/item56.xml><?xml version="1.0" encoding="utf-8"?>
<XMLData LayoutName="TeamBioListWithoutPhoto"/>
</file>

<file path=customXml/item57.xml><?xml version="1.0" encoding="utf-8"?>
<XMLData LayoutName="SingleCaseStudy"/>
</file>

<file path=customXml/item58.xml><?xml version="1.0" encoding="utf-8"?>
<XMLData LayoutName="SixBoxes_KeyMessage"/>
</file>

<file path=customXml/item59.xml><?xml version="1.0" encoding="utf-8"?>
<XMLData LayoutName="TombstoneSmall"/>
</file>

<file path=customXml/item6.xml><?xml version="1.0" encoding="utf-8"?>
<XMLData LayoutName="CoverPageWithoutImage"/>
</file>

<file path=customXml/item60.xml><?xml version="1.0" encoding="utf-8"?>
<XMLData LayoutName="TwoColumnContentPane_KeyMessage"/>
</file>

<file path=customXml/item61.xml><?xml version="1.0" encoding="utf-8"?>
<XMLData LayoutName="SingleColumnPane_KeyMessage"/>
</file>

<file path=customXml/item62.xml><?xml version="1.0" encoding="utf-8"?>
<XMLData LayoutName="SingleBioWithoutPhoto"/>
</file>

<file path=customXml/item63.xml><?xml version="1.0" encoding="utf-8"?>
<XMLData LayoutName="Blank_KeyMessage"/>
</file>

<file path=customXml/item64.xml><?xml version="1.0" encoding="utf-8"?>
<XMLData LayoutName="SubsectionDivider"/>
</file>

<file path=customXml/item65.xml><?xml version="1.0" encoding="utf-8"?>
<XMLData LayoutName="TwoColumnContentPane"/>
</file>

<file path=customXml/item66.xml><?xml version="1.0" encoding="utf-8"?>
<XMLData LayoutName="TeamBioFourWithoutPhoto"/>
</file>

<file path=customXml/item67.xml><?xml version="1.0" encoding="utf-8"?>
<XMLData LayoutName="ThreeColumnContentPane"/>
</file>

<file path=customXml/item68.xml><?xml version="1.0" encoding="utf-8"?>
<XMLData LayoutName="FourBoxes"/>
</file>

<file path=customXml/item69.xml><?xml version="1.0" encoding="utf-8"?>
<XMLData PageSize="Letter"/>
</file>

<file path=customXml/item7.xml><?xml version="1.0" encoding="utf-8"?>
<XMLData LayoutName="FourBoxes_KeyMessage"/>
</file>

<file path=customXml/item70.xml><?xml version="1.0" encoding="utf-8"?>
<XMLData LayoutName="SixBoxes"/>
</file>

<file path=customXml/item71.xml><?xml version="1.0" encoding="utf-8"?>
<XMLData LayoutName="TwoRows_KeyMessage"/>
</file>

<file path=customXml/item72.xml><?xml version="1.0" encoding="utf-8"?>
<XMLData LayoutName="ColorPalette"/>
</file>

<file path=customXml/item73.xml><?xml version="1.0" encoding="utf-8"?>
<XMLData LayoutName="TeamBioGrid"/>
</file>

<file path=customXml/item74.xml><?xml version="1.0" encoding="utf-8"?>
<XMLData LayoutName="CriticalThinkingAtTheCriticalTime"/>
</file>

<file path=customXml/item75.xml><?xml version="1.0" encoding="utf-8"?>
<XMLData LayoutName="TwoRows_KeyMessage"/>
</file>

<file path=customXml/item76.xml><?xml version="1.0" encoding="utf-8"?>
<XMLData LayoutName="ThreeBoxesCombinedLeft_KeyMessage"/>
</file>

<file path=customXml/item77.xml><?xml version="1.0" encoding="utf-8"?>
<XMLData PageSize="Letter"/>
</file>

<file path=customXml/item78.xml><?xml version="1.0" encoding="utf-8"?>
<XMLData LayoutName="TombstoneLarge"/>
</file>

<file path=customXml/item79.xml><?xml version="1.0" encoding="utf-8"?>
<XMLData LayoutName="TwoColumnsWithChart"/>
</file>

<file path=customXml/item8.xml><?xml version="1.0" encoding="utf-8"?>
<XMLData LayoutName="TwoColumnsWithChart_KeyMessage"/>
</file>

<file path=customXml/item80.xml><?xml version="1.0" encoding="utf-8"?>
<XMLData LayoutName="TwoCaseStudies"/>
</file>

<file path=customXml/item81.xml><?xml version="1.0" encoding="utf-8"?>
<XMLData LayoutName="FourBoxes_KeyMessage"/>
</file>

<file path=customXml/item82.xml><?xml version="1.0" encoding="utf-8"?>
<XMLData LayoutName="Blank_KeyMessage"/>
</file>

<file path=customXml/item83.xml><?xml version="1.0" encoding="utf-8"?>
<XMLData LayoutName="TwoRows"/>
</file>

<file path=customXml/item84.xml><?xml version="1.0" encoding="utf-8"?>
<XMLData LayoutName="TeamBioFiveWithoutPhoto"/>
</file>

<file path=customXml/item85.xml><?xml version="1.0" encoding="utf-8"?>
<XMLData LayoutName="SingleBioContinuation"/>
</file>

<file path=customXml/item86.xml><?xml version="1.0" encoding="utf-8"?>
<XMLData LayoutName="SingleColumnPane"/>
</file>

<file path=customXml/item87.xml><?xml version="1.0" encoding="utf-8"?>
<XMLData LayoutName="SingleCaseStudy"/>
</file>

<file path=customXml/item88.xml><?xml version="1.0" encoding="utf-8"?>
<XMLData LayoutName="ThreeBoxesCombinedLeft"/>
</file>

<file path=customXml/item89.xml><?xml version="1.0" encoding="utf-8"?>
<XMLData LayoutName="TwoColumnContentPane_KeyMessage"/>
</file>

<file path=customXml/item9.xml><?xml version="1.0" encoding="utf-8"?>
<XMLData LayoutName="SingleColumnPane_KeyMessage"/>
</file>

<file path=customXml/item90.xml><?xml version="1.0" encoding="utf-8"?>
<XMLData LayoutName="ThreeBoxesCombinedRight_KeyMessage"/>
</file>

<file path=customXml/item91.xml><?xml version="1.0" encoding="utf-8"?>
<XMLData LayoutName="TeamBioFiveWithoutPhoto"/>
</file>

<file path=customXml/item92.xml><?xml version="1.0" encoding="utf-8"?>
<XMLData LayoutName="ThreeColumnContentPane_KeyMessage"/>
</file>

<file path=customXml/item93.xml><?xml version="1.0" encoding="utf-8"?>
<XMLData LayoutName="TableOfContents"/>
</file>

<file path=customXml/item94.xml><?xml version="1.0" encoding="utf-8"?>
<XMLData LayoutName="SectionDividerWithoutImage"/>
</file>

<file path=customXml/item95.xml><?xml version="1.0" encoding="utf-8"?>
<XMLData LayoutName="CoverPageWithoutImageWithoutLogo"/>
</file>

<file path=customXml/item96.xml><?xml version="1.0" encoding="utf-8"?>
<XMLData LayoutName="SixBoxes"/>
</file>

<file path=customXml/item97.xml><?xml version="1.0" encoding="utf-8"?>
<XMLData LayoutName="CoverPageWithoutImageWithoutLogo"/>
</file>

<file path=customXml/item98.xml><?xml version="1.0" encoding="utf-8"?>
<XMLData LayoutName="SingleBioWithoutPhoto"/>
</file>

<file path=customXml/item9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7E1442E52814FA9F1B51739530B2E" ma:contentTypeVersion="16" ma:contentTypeDescription="Create a new document." ma:contentTypeScope="" ma:versionID="fae0b0589eed6b0f2d1d2cd49dff4d92">
  <xsd:schema xmlns:xsd="http://www.w3.org/2001/XMLSchema" xmlns:xs="http://www.w3.org/2001/XMLSchema" xmlns:p="http://schemas.microsoft.com/office/2006/metadata/properties" xmlns:ns2="a4bd4da7-b61f-4c8f-a6b6-0fba449af9a5" xmlns:ns3="030e9ef2-c089-4150-a305-fe53eb106fe7" targetNamespace="http://schemas.microsoft.com/office/2006/metadata/properties" ma:root="true" ma:fieldsID="6cfa9e63b8406bfe0f530dd5587d0445" ns2:_="" ns3:_="">
    <xsd:import namespace="a4bd4da7-b61f-4c8f-a6b6-0fba449af9a5"/>
    <xsd:import namespace="030e9ef2-c089-4150-a305-fe53eb106f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d4da7-b61f-4c8f-a6b6-0fba449af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4d4432-dc9c-456d-883f-1444e39995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e9ef2-c089-4150-a305-fe53eb106f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a4c30c-6ed2-4417-9787-fb3a49792937}" ma:internalName="TaxCatchAll" ma:showField="CatchAllData" ma:web="030e9ef2-c089-4150-a305-fe53eb106f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B0D2D5-4B2C-4AD1-B59C-81D26B6CD377}">
  <ds:schemaRefs/>
</ds:datastoreItem>
</file>

<file path=customXml/itemProps10.xml><?xml version="1.0" encoding="utf-8"?>
<ds:datastoreItem xmlns:ds="http://schemas.openxmlformats.org/officeDocument/2006/customXml" ds:itemID="{93F8ADAD-EF2A-4025-98C9-E13114F1CB58}">
  <ds:schemaRefs/>
</ds:datastoreItem>
</file>

<file path=customXml/itemProps100.xml><?xml version="1.0" encoding="utf-8"?>
<ds:datastoreItem xmlns:ds="http://schemas.openxmlformats.org/officeDocument/2006/customXml" ds:itemID="{5749C854-D8AB-4BA0-802F-F5325D53D4A3}"/>
</file>

<file path=customXml/itemProps101.xml><?xml version="1.0" encoding="utf-8"?>
<ds:datastoreItem xmlns:ds="http://schemas.openxmlformats.org/officeDocument/2006/customXml" ds:itemID="{E601B7AF-85D4-4A24-A76E-9CF74A7FCA97}"/>
</file>

<file path=customXml/itemProps11.xml><?xml version="1.0" encoding="utf-8"?>
<ds:datastoreItem xmlns:ds="http://schemas.openxmlformats.org/officeDocument/2006/customXml" ds:itemID="{F4927939-5AF0-4FE8-99E1-F21535728D62}">
  <ds:schemaRefs/>
</ds:datastoreItem>
</file>

<file path=customXml/itemProps12.xml><?xml version="1.0" encoding="utf-8"?>
<ds:datastoreItem xmlns:ds="http://schemas.openxmlformats.org/officeDocument/2006/customXml" ds:itemID="{D6801B00-EC05-4B1A-A62F-6425C5B4873A}">
  <ds:schemaRefs/>
</ds:datastoreItem>
</file>

<file path=customXml/itemProps13.xml><?xml version="1.0" encoding="utf-8"?>
<ds:datastoreItem xmlns:ds="http://schemas.openxmlformats.org/officeDocument/2006/customXml" ds:itemID="{DA84DC7C-C5E2-4098-86C4-0F45F11C9B52}">
  <ds:schemaRefs/>
</ds:datastoreItem>
</file>

<file path=customXml/itemProps14.xml><?xml version="1.0" encoding="utf-8"?>
<ds:datastoreItem xmlns:ds="http://schemas.openxmlformats.org/officeDocument/2006/customXml" ds:itemID="{B353C4CD-044D-4641-83AB-265D9EE2E248}">
  <ds:schemaRefs/>
</ds:datastoreItem>
</file>

<file path=customXml/itemProps15.xml><?xml version="1.0" encoding="utf-8"?>
<ds:datastoreItem xmlns:ds="http://schemas.openxmlformats.org/officeDocument/2006/customXml" ds:itemID="{C9796D7C-065D-4F5F-AC6B-C2BDAF01B336}">
  <ds:schemaRefs/>
</ds:datastoreItem>
</file>

<file path=customXml/itemProps16.xml><?xml version="1.0" encoding="utf-8"?>
<ds:datastoreItem xmlns:ds="http://schemas.openxmlformats.org/officeDocument/2006/customXml" ds:itemID="{2F8024CF-5EE2-4DDB-93A6-23F522B655E3}">
  <ds:schemaRefs/>
</ds:datastoreItem>
</file>

<file path=customXml/itemProps17.xml><?xml version="1.0" encoding="utf-8"?>
<ds:datastoreItem xmlns:ds="http://schemas.openxmlformats.org/officeDocument/2006/customXml" ds:itemID="{88C73940-EA82-469A-A0DA-096FBA5AFCC5}">
  <ds:schemaRefs/>
</ds:datastoreItem>
</file>

<file path=customXml/itemProps18.xml><?xml version="1.0" encoding="utf-8"?>
<ds:datastoreItem xmlns:ds="http://schemas.openxmlformats.org/officeDocument/2006/customXml" ds:itemID="{209BC329-FB59-4202-AEF5-787D41226280}">
  <ds:schemaRefs/>
</ds:datastoreItem>
</file>

<file path=customXml/itemProps19.xml><?xml version="1.0" encoding="utf-8"?>
<ds:datastoreItem xmlns:ds="http://schemas.openxmlformats.org/officeDocument/2006/customXml" ds:itemID="{16AD1E1B-7B56-47ED-ACDD-9A801B0618DD}">
  <ds:schemaRefs/>
</ds:datastoreItem>
</file>

<file path=customXml/itemProps2.xml><?xml version="1.0" encoding="utf-8"?>
<ds:datastoreItem xmlns:ds="http://schemas.openxmlformats.org/officeDocument/2006/customXml" ds:itemID="{19211A62-7040-4B35-8D01-7BF0AF9FC4FD}">
  <ds:schemaRefs/>
</ds:datastoreItem>
</file>

<file path=customXml/itemProps20.xml><?xml version="1.0" encoding="utf-8"?>
<ds:datastoreItem xmlns:ds="http://schemas.openxmlformats.org/officeDocument/2006/customXml" ds:itemID="{DC5DE554-9C26-471F-8E24-22C5F71567C6}">
  <ds:schemaRefs/>
</ds:datastoreItem>
</file>

<file path=customXml/itemProps21.xml><?xml version="1.0" encoding="utf-8"?>
<ds:datastoreItem xmlns:ds="http://schemas.openxmlformats.org/officeDocument/2006/customXml" ds:itemID="{B86E8769-E6EF-465C-AC8C-6FA4896C72E7}">
  <ds:schemaRefs/>
</ds:datastoreItem>
</file>

<file path=customXml/itemProps22.xml><?xml version="1.0" encoding="utf-8"?>
<ds:datastoreItem xmlns:ds="http://schemas.openxmlformats.org/officeDocument/2006/customXml" ds:itemID="{ED1DFD29-0460-41C1-90E8-72D4098F78EB}">
  <ds:schemaRefs/>
</ds:datastoreItem>
</file>

<file path=customXml/itemProps23.xml><?xml version="1.0" encoding="utf-8"?>
<ds:datastoreItem xmlns:ds="http://schemas.openxmlformats.org/officeDocument/2006/customXml" ds:itemID="{327CB1DB-471A-43CE-B994-8BA2EF7EFBF4}">
  <ds:schemaRefs/>
</ds:datastoreItem>
</file>

<file path=customXml/itemProps24.xml><?xml version="1.0" encoding="utf-8"?>
<ds:datastoreItem xmlns:ds="http://schemas.openxmlformats.org/officeDocument/2006/customXml" ds:itemID="{1D92708E-7179-4F5E-8FA1-F4907D88D052}">
  <ds:schemaRefs/>
</ds:datastoreItem>
</file>

<file path=customXml/itemProps25.xml><?xml version="1.0" encoding="utf-8"?>
<ds:datastoreItem xmlns:ds="http://schemas.openxmlformats.org/officeDocument/2006/customXml" ds:itemID="{1452FF71-FD97-4FA7-B526-CFB9F16DD72E}">
  <ds:schemaRefs/>
</ds:datastoreItem>
</file>

<file path=customXml/itemProps26.xml><?xml version="1.0" encoding="utf-8"?>
<ds:datastoreItem xmlns:ds="http://schemas.openxmlformats.org/officeDocument/2006/customXml" ds:itemID="{94D5DFB8-3E9D-457F-9029-E45BE1CAA66A}">
  <ds:schemaRefs/>
</ds:datastoreItem>
</file>

<file path=customXml/itemProps27.xml><?xml version="1.0" encoding="utf-8"?>
<ds:datastoreItem xmlns:ds="http://schemas.openxmlformats.org/officeDocument/2006/customXml" ds:itemID="{3190D84A-91A3-43C5-A02F-B014B4B48226}">
  <ds:schemaRefs/>
</ds:datastoreItem>
</file>

<file path=customXml/itemProps28.xml><?xml version="1.0" encoding="utf-8"?>
<ds:datastoreItem xmlns:ds="http://schemas.openxmlformats.org/officeDocument/2006/customXml" ds:itemID="{9B59E629-ED02-469C-9F8B-BF60ABF618ED}">
  <ds:schemaRefs/>
</ds:datastoreItem>
</file>

<file path=customXml/itemProps29.xml><?xml version="1.0" encoding="utf-8"?>
<ds:datastoreItem xmlns:ds="http://schemas.openxmlformats.org/officeDocument/2006/customXml" ds:itemID="{9D19D017-7672-47E2-80EC-5AD581D9963B}">
  <ds:schemaRefs/>
</ds:datastoreItem>
</file>

<file path=customXml/itemProps3.xml><?xml version="1.0" encoding="utf-8"?>
<ds:datastoreItem xmlns:ds="http://schemas.openxmlformats.org/officeDocument/2006/customXml" ds:itemID="{AB33B367-A52A-4C8F-91BE-36F20BCB7A48}">
  <ds:schemaRefs/>
</ds:datastoreItem>
</file>

<file path=customXml/itemProps30.xml><?xml version="1.0" encoding="utf-8"?>
<ds:datastoreItem xmlns:ds="http://schemas.openxmlformats.org/officeDocument/2006/customXml" ds:itemID="{F6C76A9F-A277-4447-9216-626E8ABEC655}">
  <ds:schemaRefs/>
</ds:datastoreItem>
</file>

<file path=customXml/itemProps31.xml><?xml version="1.0" encoding="utf-8"?>
<ds:datastoreItem xmlns:ds="http://schemas.openxmlformats.org/officeDocument/2006/customXml" ds:itemID="{A30FF5AB-91E6-4A87-A0C9-03694C5EF1D8}">
  <ds:schemaRefs/>
</ds:datastoreItem>
</file>

<file path=customXml/itemProps32.xml><?xml version="1.0" encoding="utf-8"?>
<ds:datastoreItem xmlns:ds="http://schemas.openxmlformats.org/officeDocument/2006/customXml" ds:itemID="{2987E973-1F04-4D53-8718-38CAFE003B0E}">
  <ds:schemaRefs/>
</ds:datastoreItem>
</file>

<file path=customXml/itemProps33.xml><?xml version="1.0" encoding="utf-8"?>
<ds:datastoreItem xmlns:ds="http://schemas.openxmlformats.org/officeDocument/2006/customXml" ds:itemID="{ADB304B9-D6FE-4BDE-A3B1-931EA44EFFED}">
  <ds:schemaRefs/>
</ds:datastoreItem>
</file>

<file path=customXml/itemProps34.xml><?xml version="1.0" encoding="utf-8"?>
<ds:datastoreItem xmlns:ds="http://schemas.openxmlformats.org/officeDocument/2006/customXml" ds:itemID="{CFCB29C3-5D3B-4B17-8461-946D53F9B5C0}">
  <ds:schemaRefs/>
</ds:datastoreItem>
</file>

<file path=customXml/itemProps35.xml><?xml version="1.0" encoding="utf-8"?>
<ds:datastoreItem xmlns:ds="http://schemas.openxmlformats.org/officeDocument/2006/customXml" ds:itemID="{717A8F98-02DF-449B-A76F-692EDC13737C}">
  <ds:schemaRefs/>
</ds:datastoreItem>
</file>

<file path=customXml/itemProps36.xml><?xml version="1.0" encoding="utf-8"?>
<ds:datastoreItem xmlns:ds="http://schemas.openxmlformats.org/officeDocument/2006/customXml" ds:itemID="{7C8CCF8D-C9A9-42CB-9955-A5D93F4C981E}">
  <ds:schemaRefs/>
</ds:datastoreItem>
</file>

<file path=customXml/itemProps37.xml><?xml version="1.0" encoding="utf-8"?>
<ds:datastoreItem xmlns:ds="http://schemas.openxmlformats.org/officeDocument/2006/customXml" ds:itemID="{36011FD2-5B51-47B8-BA8E-189323BFEEA8}">
  <ds:schemaRefs/>
</ds:datastoreItem>
</file>

<file path=customXml/itemProps38.xml><?xml version="1.0" encoding="utf-8"?>
<ds:datastoreItem xmlns:ds="http://schemas.openxmlformats.org/officeDocument/2006/customXml" ds:itemID="{5BB5078C-81BA-4660-B1D5-7AD581383C43}">
  <ds:schemaRefs/>
</ds:datastoreItem>
</file>

<file path=customXml/itemProps39.xml><?xml version="1.0" encoding="utf-8"?>
<ds:datastoreItem xmlns:ds="http://schemas.openxmlformats.org/officeDocument/2006/customXml" ds:itemID="{2E886646-55C3-4F77-AA75-7314FB124116}">
  <ds:schemaRefs/>
</ds:datastoreItem>
</file>

<file path=customXml/itemProps4.xml><?xml version="1.0" encoding="utf-8"?>
<ds:datastoreItem xmlns:ds="http://schemas.openxmlformats.org/officeDocument/2006/customXml" ds:itemID="{23D71A0B-BD91-44BE-A091-38FF00BFF6EF}">
  <ds:schemaRefs/>
</ds:datastoreItem>
</file>

<file path=customXml/itemProps40.xml><?xml version="1.0" encoding="utf-8"?>
<ds:datastoreItem xmlns:ds="http://schemas.openxmlformats.org/officeDocument/2006/customXml" ds:itemID="{AA7F02D3-F9B0-4F05-9ADB-4F3E7FA37EC1}">
  <ds:schemaRefs/>
</ds:datastoreItem>
</file>

<file path=customXml/itemProps41.xml><?xml version="1.0" encoding="utf-8"?>
<ds:datastoreItem xmlns:ds="http://schemas.openxmlformats.org/officeDocument/2006/customXml" ds:itemID="{56737DB6-0DD0-4B01-8503-9C1937108167}">
  <ds:schemaRefs/>
</ds:datastoreItem>
</file>

<file path=customXml/itemProps42.xml><?xml version="1.0" encoding="utf-8"?>
<ds:datastoreItem xmlns:ds="http://schemas.openxmlformats.org/officeDocument/2006/customXml" ds:itemID="{E713BCA5-007B-45A5-B53A-E8F625DB1947}">
  <ds:schemaRefs/>
</ds:datastoreItem>
</file>

<file path=customXml/itemProps43.xml><?xml version="1.0" encoding="utf-8"?>
<ds:datastoreItem xmlns:ds="http://schemas.openxmlformats.org/officeDocument/2006/customXml" ds:itemID="{03AA8FAA-29FE-41F3-A1C6-147881C90B9D}">
  <ds:schemaRefs/>
</ds:datastoreItem>
</file>

<file path=customXml/itemProps44.xml><?xml version="1.0" encoding="utf-8"?>
<ds:datastoreItem xmlns:ds="http://schemas.openxmlformats.org/officeDocument/2006/customXml" ds:itemID="{4A7011AA-1DDC-4B18-95BE-24B7965619CB}">
  <ds:schemaRefs/>
</ds:datastoreItem>
</file>

<file path=customXml/itemProps45.xml><?xml version="1.0" encoding="utf-8"?>
<ds:datastoreItem xmlns:ds="http://schemas.openxmlformats.org/officeDocument/2006/customXml" ds:itemID="{A1A21AB5-9F43-4519-BD8B-CC7E641B3FEB}">
  <ds:schemaRefs/>
</ds:datastoreItem>
</file>

<file path=customXml/itemProps46.xml><?xml version="1.0" encoding="utf-8"?>
<ds:datastoreItem xmlns:ds="http://schemas.openxmlformats.org/officeDocument/2006/customXml" ds:itemID="{D17F8BC9-C9CC-4DD0-BE63-AF6EB7DD0D44}">
  <ds:schemaRefs/>
</ds:datastoreItem>
</file>

<file path=customXml/itemProps47.xml><?xml version="1.0" encoding="utf-8"?>
<ds:datastoreItem xmlns:ds="http://schemas.openxmlformats.org/officeDocument/2006/customXml" ds:itemID="{BC0AF087-C9BD-46CF-837B-248B21886D4D}">
  <ds:schemaRefs/>
</ds:datastoreItem>
</file>

<file path=customXml/itemProps48.xml><?xml version="1.0" encoding="utf-8"?>
<ds:datastoreItem xmlns:ds="http://schemas.openxmlformats.org/officeDocument/2006/customXml" ds:itemID="{16261439-CA5B-4C50-AE36-283EEB329B23}">
  <ds:schemaRefs/>
</ds:datastoreItem>
</file>

<file path=customXml/itemProps49.xml><?xml version="1.0" encoding="utf-8"?>
<ds:datastoreItem xmlns:ds="http://schemas.openxmlformats.org/officeDocument/2006/customXml" ds:itemID="{BAA006A6-D204-47AF-8C43-DD09B81755D2}">
  <ds:schemaRefs/>
</ds:datastoreItem>
</file>

<file path=customXml/itemProps5.xml><?xml version="1.0" encoding="utf-8"?>
<ds:datastoreItem xmlns:ds="http://schemas.openxmlformats.org/officeDocument/2006/customXml" ds:itemID="{A134685F-A1E1-48A2-B9B0-0194997F6564}">
  <ds:schemaRefs/>
</ds:datastoreItem>
</file>

<file path=customXml/itemProps50.xml><?xml version="1.0" encoding="utf-8"?>
<ds:datastoreItem xmlns:ds="http://schemas.openxmlformats.org/officeDocument/2006/customXml" ds:itemID="{56F839A7-4F36-446D-B411-AE519C251A64}">
  <ds:schemaRefs/>
</ds:datastoreItem>
</file>

<file path=customXml/itemProps51.xml><?xml version="1.0" encoding="utf-8"?>
<ds:datastoreItem xmlns:ds="http://schemas.openxmlformats.org/officeDocument/2006/customXml" ds:itemID="{4A92BFE9-E81A-4243-9567-01C87E5BCD0E}">
  <ds:schemaRefs/>
</ds:datastoreItem>
</file>

<file path=customXml/itemProps52.xml><?xml version="1.0" encoding="utf-8"?>
<ds:datastoreItem xmlns:ds="http://schemas.openxmlformats.org/officeDocument/2006/customXml" ds:itemID="{F98D75D6-52A2-47A3-AA87-3497EB95928E}">
  <ds:schemaRefs/>
</ds:datastoreItem>
</file>

<file path=customXml/itemProps53.xml><?xml version="1.0" encoding="utf-8"?>
<ds:datastoreItem xmlns:ds="http://schemas.openxmlformats.org/officeDocument/2006/customXml" ds:itemID="{28CF53FE-4159-49D7-89DB-477512B7C0B8}">
  <ds:schemaRefs/>
</ds:datastoreItem>
</file>

<file path=customXml/itemProps54.xml><?xml version="1.0" encoding="utf-8"?>
<ds:datastoreItem xmlns:ds="http://schemas.openxmlformats.org/officeDocument/2006/customXml" ds:itemID="{15245771-348E-42A5-87B4-3BAC476D7D1D}">
  <ds:schemaRefs/>
</ds:datastoreItem>
</file>

<file path=customXml/itemProps55.xml><?xml version="1.0" encoding="utf-8"?>
<ds:datastoreItem xmlns:ds="http://schemas.openxmlformats.org/officeDocument/2006/customXml" ds:itemID="{E8243E51-C08E-4F52-AA57-4B255F694D8F}">
  <ds:schemaRefs/>
</ds:datastoreItem>
</file>

<file path=customXml/itemProps56.xml><?xml version="1.0" encoding="utf-8"?>
<ds:datastoreItem xmlns:ds="http://schemas.openxmlformats.org/officeDocument/2006/customXml" ds:itemID="{ECFB481B-3851-4730-817B-E0FE123F0F54}">
  <ds:schemaRefs/>
</ds:datastoreItem>
</file>

<file path=customXml/itemProps57.xml><?xml version="1.0" encoding="utf-8"?>
<ds:datastoreItem xmlns:ds="http://schemas.openxmlformats.org/officeDocument/2006/customXml" ds:itemID="{351EB897-D519-4538-A8A0-40E5F85B182D}">
  <ds:schemaRefs/>
</ds:datastoreItem>
</file>

<file path=customXml/itemProps58.xml><?xml version="1.0" encoding="utf-8"?>
<ds:datastoreItem xmlns:ds="http://schemas.openxmlformats.org/officeDocument/2006/customXml" ds:itemID="{727D9BF1-2CF6-4EDA-A50C-206CCE21DEE2}">
  <ds:schemaRefs/>
</ds:datastoreItem>
</file>

<file path=customXml/itemProps59.xml><?xml version="1.0" encoding="utf-8"?>
<ds:datastoreItem xmlns:ds="http://schemas.openxmlformats.org/officeDocument/2006/customXml" ds:itemID="{B357CF13-406E-4FB3-A2CB-2074FF3627A1}">
  <ds:schemaRefs/>
</ds:datastoreItem>
</file>

<file path=customXml/itemProps6.xml><?xml version="1.0" encoding="utf-8"?>
<ds:datastoreItem xmlns:ds="http://schemas.openxmlformats.org/officeDocument/2006/customXml" ds:itemID="{D0908F19-6DCF-4217-AF2E-A06E10B4D705}">
  <ds:schemaRefs/>
</ds:datastoreItem>
</file>

<file path=customXml/itemProps60.xml><?xml version="1.0" encoding="utf-8"?>
<ds:datastoreItem xmlns:ds="http://schemas.openxmlformats.org/officeDocument/2006/customXml" ds:itemID="{F81ACA79-F740-4096-AFE4-C9B935F48142}">
  <ds:schemaRefs/>
</ds:datastoreItem>
</file>

<file path=customXml/itemProps61.xml><?xml version="1.0" encoding="utf-8"?>
<ds:datastoreItem xmlns:ds="http://schemas.openxmlformats.org/officeDocument/2006/customXml" ds:itemID="{24143C1C-542F-40DA-B79C-0AC717B24161}">
  <ds:schemaRefs/>
</ds:datastoreItem>
</file>

<file path=customXml/itemProps62.xml><?xml version="1.0" encoding="utf-8"?>
<ds:datastoreItem xmlns:ds="http://schemas.openxmlformats.org/officeDocument/2006/customXml" ds:itemID="{2671B21B-8FFC-4B2E-B6C3-CFACDE93E57C}">
  <ds:schemaRefs/>
</ds:datastoreItem>
</file>

<file path=customXml/itemProps63.xml><?xml version="1.0" encoding="utf-8"?>
<ds:datastoreItem xmlns:ds="http://schemas.openxmlformats.org/officeDocument/2006/customXml" ds:itemID="{E334B0C4-612E-4566-9106-B36E45D7FB25}">
  <ds:schemaRefs/>
</ds:datastoreItem>
</file>

<file path=customXml/itemProps64.xml><?xml version="1.0" encoding="utf-8"?>
<ds:datastoreItem xmlns:ds="http://schemas.openxmlformats.org/officeDocument/2006/customXml" ds:itemID="{D9CABF9D-D5D4-4181-9B53-DDD5C691BF6C}">
  <ds:schemaRefs/>
</ds:datastoreItem>
</file>

<file path=customXml/itemProps65.xml><?xml version="1.0" encoding="utf-8"?>
<ds:datastoreItem xmlns:ds="http://schemas.openxmlformats.org/officeDocument/2006/customXml" ds:itemID="{35FBF39B-C074-4F19-8E7B-CCAD1029C931}">
  <ds:schemaRefs/>
</ds:datastoreItem>
</file>

<file path=customXml/itemProps66.xml><?xml version="1.0" encoding="utf-8"?>
<ds:datastoreItem xmlns:ds="http://schemas.openxmlformats.org/officeDocument/2006/customXml" ds:itemID="{2E528E43-503A-4AC4-AD1F-4A419F64963B}">
  <ds:schemaRefs/>
</ds:datastoreItem>
</file>

<file path=customXml/itemProps67.xml><?xml version="1.0" encoding="utf-8"?>
<ds:datastoreItem xmlns:ds="http://schemas.openxmlformats.org/officeDocument/2006/customXml" ds:itemID="{BDFAECE8-E818-4C02-BAE4-DF864D091F2D}">
  <ds:schemaRefs/>
</ds:datastoreItem>
</file>

<file path=customXml/itemProps68.xml><?xml version="1.0" encoding="utf-8"?>
<ds:datastoreItem xmlns:ds="http://schemas.openxmlformats.org/officeDocument/2006/customXml" ds:itemID="{72B0BB76-AEB8-4744-9A20-15BBA0AE1779}">
  <ds:schemaRefs/>
</ds:datastoreItem>
</file>

<file path=customXml/itemProps69.xml><?xml version="1.0" encoding="utf-8"?>
<ds:datastoreItem xmlns:ds="http://schemas.openxmlformats.org/officeDocument/2006/customXml" ds:itemID="{DEB5DE52-DF94-4189-AA2C-8321154BB48A}">
  <ds:schemaRefs/>
</ds:datastoreItem>
</file>

<file path=customXml/itemProps7.xml><?xml version="1.0" encoding="utf-8"?>
<ds:datastoreItem xmlns:ds="http://schemas.openxmlformats.org/officeDocument/2006/customXml" ds:itemID="{7A610964-F061-4696-833E-F7110F08FCB0}">
  <ds:schemaRefs/>
</ds:datastoreItem>
</file>

<file path=customXml/itemProps70.xml><?xml version="1.0" encoding="utf-8"?>
<ds:datastoreItem xmlns:ds="http://schemas.openxmlformats.org/officeDocument/2006/customXml" ds:itemID="{48E118D5-4BF6-46B1-A72C-250863F4EFA0}">
  <ds:schemaRefs/>
</ds:datastoreItem>
</file>

<file path=customXml/itemProps71.xml><?xml version="1.0" encoding="utf-8"?>
<ds:datastoreItem xmlns:ds="http://schemas.openxmlformats.org/officeDocument/2006/customXml" ds:itemID="{4E4AA0B1-1A6B-4342-859F-00BAAF7E77F1}">
  <ds:schemaRefs/>
</ds:datastoreItem>
</file>

<file path=customXml/itemProps72.xml><?xml version="1.0" encoding="utf-8"?>
<ds:datastoreItem xmlns:ds="http://schemas.openxmlformats.org/officeDocument/2006/customXml" ds:itemID="{4D300500-A275-4557-8094-D64087B7CE22}">
  <ds:schemaRefs/>
</ds:datastoreItem>
</file>

<file path=customXml/itemProps73.xml><?xml version="1.0" encoding="utf-8"?>
<ds:datastoreItem xmlns:ds="http://schemas.openxmlformats.org/officeDocument/2006/customXml" ds:itemID="{F82283C2-E7F8-45AF-B2FB-DEFBBBEA99C3}">
  <ds:schemaRefs/>
</ds:datastoreItem>
</file>

<file path=customXml/itemProps74.xml><?xml version="1.0" encoding="utf-8"?>
<ds:datastoreItem xmlns:ds="http://schemas.openxmlformats.org/officeDocument/2006/customXml" ds:itemID="{404ADA63-81A7-4A8C-AF45-5C1A54157BB7}">
  <ds:schemaRefs/>
</ds:datastoreItem>
</file>

<file path=customXml/itemProps75.xml><?xml version="1.0" encoding="utf-8"?>
<ds:datastoreItem xmlns:ds="http://schemas.openxmlformats.org/officeDocument/2006/customXml" ds:itemID="{2884E1A1-14C2-427A-89D9-A0357D4E9C0F}">
  <ds:schemaRefs/>
</ds:datastoreItem>
</file>

<file path=customXml/itemProps76.xml><?xml version="1.0" encoding="utf-8"?>
<ds:datastoreItem xmlns:ds="http://schemas.openxmlformats.org/officeDocument/2006/customXml" ds:itemID="{A252378A-1C31-4DF5-8C98-2D807884B198}">
  <ds:schemaRefs/>
</ds:datastoreItem>
</file>

<file path=customXml/itemProps77.xml><?xml version="1.0" encoding="utf-8"?>
<ds:datastoreItem xmlns:ds="http://schemas.openxmlformats.org/officeDocument/2006/customXml" ds:itemID="{AC1DEA18-97D1-4D4B-8420-7931EA79E68E}">
  <ds:schemaRefs/>
</ds:datastoreItem>
</file>

<file path=customXml/itemProps78.xml><?xml version="1.0" encoding="utf-8"?>
<ds:datastoreItem xmlns:ds="http://schemas.openxmlformats.org/officeDocument/2006/customXml" ds:itemID="{66BCF6AF-4E63-481C-9082-B3973DEFE6FA}">
  <ds:schemaRefs/>
</ds:datastoreItem>
</file>

<file path=customXml/itemProps79.xml><?xml version="1.0" encoding="utf-8"?>
<ds:datastoreItem xmlns:ds="http://schemas.openxmlformats.org/officeDocument/2006/customXml" ds:itemID="{94A8EB1C-06FC-4689-AE89-94E0AF33F39F}">
  <ds:schemaRefs/>
</ds:datastoreItem>
</file>

<file path=customXml/itemProps8.xml><?xml version="1.0" encoding="utf-8"?>
<ds:datastoreItem xmlns:ds="http://schemas.openxmlformats.org/officeDocument/2006/customXml" ds:itemID="{49BC8365-FE5B-4959-9C09-82B5CF3E2EFD}">
  <ds:schemaRefs/>
</ds:datastoreItem>
</file>

<file path=customXml/itemProps80.xml><?xml version="1.0" encoding="utf-8"?>
<ds:datastoreItem xmlns:ds="http://schemas.openxmlformats.org/officeDocument/2006/customXml" ds:itemID="{0948581B-6444-4347-87CB-682294F57B38}">
  <ds:schemaRefs/>
</ds:datastoreItem>
</file>

<file path=customXml/itemProps81.xml><?xml version="1.0" encoding="utf-8"?>
<ds:datastoreItem xmlns:ds="http://schemas.openxmlformats.org/officeDocument/2006/customXml" ds:itemID="{B8ED1580-F9B7-4C95-BF37-1326CFB4ACC8}">
  <ds:schemaRefs/>
</ds:datastoreItem>
</file>

<file path=customXml/itemProps82.xml><?xml version="1.0" encoding="utf-8"?>
<ds:datastoreItem xmlns:ds="http://schemas.openxmlformats.org/officeDocument/2006/customXml" ds:itemID="{491E6824-D637-49C2-8CCF-6E78A5E15926}">
  <ds:schemaRefs/>
</ds:datastoreItem>
</file>

<file path=customXml/itemProps83.xml><?xml version="1.0" encoding="utf-8"?>
<ds:datastoreItem xmlns:ds="http://schemas.openxmlformats.org/officeDocument/2006/customXml" ds:itemID="{9114381A-E55B-451F-A1C6-B38081C25AD5}">
  <ds:schemaRefs/>
</ds:datastoreItem>
</file>

<file path=customXml/itemProps84.xml><?xml version="1.0" encoding="utf-8"?>
<ds:datastoreItem xmlns:ds="http://schemas.openxmlformats.org/officeDocument/2006/customXml" ds:itemID="{062DF63C-4600-41E6-B167-6DB338F020A0}">
  <ds:schemaRefs/>
</ds:datastoreItem>
</file>

<file path=customXml/itemProps85.xml><?xml version="1.0" encoding="utf-8"?>
<ds:datastoreItem xmlns:ds="http://schemas.openxmlformats.org/officeDocument/2006/customXml" ds:itemID="{6AE92783-C26D-4F42-A84E-D79AFA078B98}">
  <ds:schemaRefs/>
</ds:datastoreItem>
</file>

<file path=customXml/itemProps86.xml><?xml version="1.0" encoding="utf-8"?>
<ds:datastoreItem xmlns:ds="http://schemas.openxmlformats.org/officeDocument/2006/customXml" ds:itemID="{AA1AFA89-4067-47B7-86F4-14D6CC66B78A}">
  <ds:schemaRefs/>
</ds:datastoreItem>
</file>

<file path=customXml/itemProps87.xml><?xml version="1.0" encoding="utf-8"?>
<ds:datastoreItem xmlns:ds="http://schemas.openxmlformats.org/officeDocument/2006/customXml" ds:itemID="{7DE05025-05D6-4683-B23A-CB85A88DABB2}">
  <ds:schemaRefs/>
</ds:datastoreItem>
</file>

<file path=customXml/itemProps88.xml><?xml version="1.0" encoding="utf-8"?>
<ds:datastoreItem xmlns:ds="http://schemas.openxmlformats.org/officeDocument/2006/customXml" ds:itemID="{70322303-6AB9-4AA6-B5CB-663EFE42FD91}">
  <ds:schemaRefs/>
</ds:datastoreItem>
</file>

<file path=customXml/itemProps89.xml><?xml version="1.0" encoding="utf-8"?>
<ds:datastoreItem xmlns:ds="http://schemas.openxmlformats.org/officeDocument/2006/customXml" ds:itemID="{9E63DD0A-1960-4708-83C5-A6AF91F1C62D}">
  <ds:schemaRefs/>
</ds:datastoreItem>
</file>

<file path=customXml/itemProps9.xml><?xml version="1.0" encoding="utf-8"?>
<ds:datastoreItem xmlns:ds="http://schemas.openxmlformats.org/officeDocument/2006/customXml" ds:itemID="{46F3F8E0-FA84-4692-9477-DFE8D9C31987}">
  <ds:schemaRefs/>
</ds:datastoreItem>
</file>

<file path=customXml/itemProps90.xml><?xml version="1.0" encoding="utf-8"?>
<ds:datastoreItem xmlns:ds="http://schemas.openxmlformats.org/officeDocument/2006/customXml" ds:itemID="{CD8667CC-9E47-43BF-844F-CC907004DC97}">
  <ds:schemaRefs/>
</ds:datastoreItem>
</file>

<file path=customXml/itemProps91.xml><?xml version="1.0" encoding="utf-8"?>
<ds:datastoreItem xmlns:ds="http://schemas.openxmlformats.org/officeDocument/2006/customXml" ds:itemID="{B65DF39C-2709-4C4E-9323-A1ADCC94C383}">
  <ds:schemaRefs/>
</ds:datastoreItem>
</file>

<file path=customXml/itemProps92.xml><?xml version="1.0" encoding="utf-8"?>
<ds:datastoreItem xmlns:ds="http://schemas.openxmlformats.org/officeDocument/2006/customXml" ds:itemID="{2C2720EE-D3EC-41DA-8357-81E2CE329140}">
  <ds:schemaRefs/>
</ds:datastoreItem>
</file>

<file path=customXml/itemProps93.xml><?xml version="1.0" encoding="utf-8"?>
<ds:datastoreItem xmlns:ds="http://schemas.openxmlformats.org/officeDocument/2006/customXml" ds:itemID="{0193F95F-A98B-4D5D-96CB-6023424FEDD8}">
  <ds:schemaRefs/>
</ds:datastoreItem>
</file>

<file path=customXml/itemProps94.xml><?xml version="1.0" encoding="utf-8"?>
<ds:datastoreItem xmlns:ds="http://schemas.openxmlformats.org/officeDocument/2006/customXml" ds:itemID="{9890615F-2F7A-466B-97A5-E7ACCD40DA16}">
  <ds:schemaRefs/>
</ds:datastoreItem>
</file>

<file path=customXml/itemProps95.xml><?xml version="1.0" encoding="utf-8"?>
<ds:datastoreItem xmlns:ds="http://schemas.openxmlformats.org/officeDocument/2006/customXml" ds:itemID="{FE06BD7D-2D5B-4C7D-9AD8-C5D18F79EEDC}">
  <ds:schemaRefs/>
</ds:datastoreItem>
</file>

<file path=customXml/itemProps96.xml><?xml version="1.0" encoding="utf-8"?>
<ds:datastoreItem xmlns:ds="http://schemas.openxmlformats.org/officeDocument/2006/customXml" ds:itemID="{939250F1-EF94-4FE6-AB27-FC0F10D280A1}">
  <ds:schemaRefs/>
</ds:datastoreItem>
</file>

<file path=customXml/itemProps97.xml><?xml version="1.0" encoding="utf-8"?>
<ds:datastoreItem xmlns:ds="http://schemas.openxmlformats.org/officeDocument/2006/customXml" ds:itemID="{8E26A057-FF5F-490E-AC85-003DDD5FA1BB}">
  <ds:schemaRefs/>
</ds:datastoreItem>
</file>

<file path=customXml/itemProps98.xml><?xml version="1.0" encoding="utf-8"?>
<ds:datastoreItem xmlns:ds="http://schemas.openxmlformats.org/officeDocument/2006/customXml" ds:itemID="{FA802D7D-E64E-44FE-9C5E-DD5D9840E6D9}">
  <ds:schemaRefs/>
</ds:datastoreItem>
</file>

<file path=customXml/itemProps99.xml><?xml version="1.0" encoding="utf-8"?>
<ds:datastoreItem xmlns:ds="http://schemas.openxmlformats.org/officeDocument/2006/customXml" ds:itemID="{C32411A5-3B6A-4D1A-8299-BF1E9412C7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138760</TotalTime>
  <Words>1954</Words>
  <Application>Microsoft Office PowerPoint</Application>
  <PresentationFormat>On-screen Show (16:9)</PresentationFormat>
  <Paragraphs>306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23</vt:i4>
      </vt:variant>
    </vt:vector>
  </HeadingPairs>
  <TitlesOfParts>
    <vt:vector size="53" baseType="lpstr">
      <vt:lpstr>Arial</vt:lpstr>
      <vt:lpstr>Cambria</vt:lpstr>
      <vt:lpstr>Franklin Gothic Book</vt:lpstr>
      <vt:lpstr>Franklin Gothic Demi</vt:lpstr>
      <vt:lpstr>Osaka</vt:lpstr>
      <vt:lpstr>Palatino</vt:lpstr>
      <vt:lpstr>Rockwell Nova</vt:lpstr>
      <vt:lpstr>Symbol</vt:lpstr>
      <vt:lpstr>Times New Roman</vt:lpstr>
      <vt:lpstr>Verdana</vt:lpstr>
      <vt:lpstr>Wingdings</vt:lpstr>
      <vt:lpstr>New EPRG Presentation</vt:lpstr>
      <vt:lpstr>2_Custom Design</vt:lpstr>
      <vt:lpstr>3_Custom Design</vt:lpstr>
      <vt:lpstr>5_Custom Design</vt:lpstr>
      <vt:lpstr>4_Custom Design</vt:lpstr>
      <vt:lpstr>1_New EPRG Presentation</vt:lpstr>
      <vt:lpstr>Benutzerdefiniertes Design</vt:lpstr>
      <vt:lpstr>1_Custom Design</vt:lpstr>
      <vt:lpstr>FTI Consulting PowerPoint Template</vt:lpstr>
      <vt:lpstr>6_Custom Design</vt:lpstr>
      <vt:lpstr>7_Custom Design</vt:lpstr>
      <vt:lpstr>1_FTI Consulting PowerPoint Template</vt:lpstr>
      <vt:lpstr>9_Custom Design</vt:lpstr>
      <vt:lpstr>12_Custom Design</vt:lpstr>
      <vt:lpstr>New EPRG</vt:lpstr>
      <vt:lpstr>1_New EPRG</vt:lpstr>
      <vt:lpstr>16_Custom Design</vt:lpstr>
      <vt:lpstr>30_Custom Design</vt:lpstr>
      <vt:lpstr>37_Custom Design</vt:lpstr>
      <vt:lpstr>Rethinking Electricity Market Design: transitioning to high renewable electricity</vt:lpstr>
      <vt:lpstr>2022 Background</vt:lpstr>
      <vt:lpstr>UK renewable electricity capacity to treble by 2030</vt:lpstr>
      <vt:lpstr>July 2022 renewables auction</vt:lpstr>
      <vt:lpstr>Messages</vt:lpstr>
      <vt:lpstr>REMA consultation July 2022</vt:lpstr>
      <vt:lpstr>Network costs:  benefits of coordination</vt:lpstr>
      <vt:lpstr>Eirgrid/SONI comparisons</vt:lpstr>
      <vt:lpstr>Current transmission charging methodology</vt:lpstr>
      <vt:lpstr>Wind output and value/MW vary with location and hourly</vt:lpstr>
      <vt:lpstr>Is the answer nodal pricing (LMPs)?</vt:lpstr>
      <vt:lpstr>What is nodal pricing (LMP)?</vt:lpstr>
      <vt:lpstr>Flawed arguments against LMP</vt:lpstr>
      <vt:lpstr>Guiding location decisions:  two approaches</vt:lpstr>
      <vt:lpstr>Reforming VRE support</vt:lpstr>
      <vt:lpstr>Reform sequencing</vt:lpstr>
      <vt:lpstr>Conclusions: market design</vt:lpstr>
      <vt:lpstr>References and spare slides</vt:lpstr>
      <vt:lpstr>References</vt:lpstr>
      <vt:lpstr>Acronyms</vt:lpstr>
      <vt:lpstr>Efficient transmission investment not financeable by LMPs</vt:lpstr>
      <vt:lpstr>Off-shore “pipeline” claimed at 86 GW</vt:lpstr>
      <vt:lpstr>Silly ideas</vt:lpstr>
    </vt:vector>
  </TitlesOfParts>
  <Company>Judge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Pruitta</dc:creator>
  <cp:lastModifiedBy>David Newbery</cp:lastModifiedBy>
  <cp:revision>437</cp:revision>
  <cp:lastPrinted>2022-02-21T15:44:30Z</cp:lastPrinted>
  <dcterms:created xsi:type="dcterms:W3CDTF">2013-03-14T13:11:15Z</dcterms:created>
  <dcterms:modified xsi:type="dcterms:W3CDTF">2022-08-27T10:41:49Z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3897100</vt:r8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ntentTypeId">
    <vt:lpwstr>0x010100C977E1442E52814FA9F1B51739530B2E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