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30.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37.xml" ContentType="application/vnd.openxmlformats-officedocument.presentationml.slideLayout+xml"/>
  <Override PartName="/ppt/slideLayouts/slideLayout39.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38.xml" ContentType="application/vnd.openxmlformats-officedocument.presentationml.slideLayout+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3" r:id="rId1"/>
    <p:sldMasterId id="2147483710" r:id="rId2"/>
    <p:sldMasterId id="2147483763" r:id="rId3"/>
    <p:sldMasterId id="2147483777" r:id="rId4"/>
  </p:sldMasterIdLst>
  <p:notesMasterIdLst>
    <p:notesMasterId r:id="rId35"/>
  </p:notesMasterIdLst>
  <p:handoutMasterIdLst>
    <p:handoutMasterId r:id="rId36"/>
  </p:handoutMasterIdLst>
  <p:sldIdLst>
    <p:sldId id="272" r:id="rId5"/>
    <p:sldId id="336" r:id="rId6"/>
    <p:sldId id="337" r:id="rId7"/>
    <p:sldId id="353" r:id="rId8"/>
    <p:sldId id="340" r:id="rId9"/>
    <p:sldId id="354" r:id="rId10"/>
    <p:sldId id="341" r:id="rId11"/>
    <p:sldId id="345" r:id="rId12"/>
    <p:sldId id="372" r:id="rId13"/>
    <p:sldId id="350" r:id="rId14"/>
    <p:sldId id="364" r:id="rId15"/>
    <p:sldId id="358" r:id="rId16"/>
    <p:sldId id="359" r:id="rId17"/>
    <p:sldId id="360" r:id="rId18"/>
    <p:sldId id="361" r:id="rId19"/>
    <p:sldId id="362" r:id="rId20"/>
    <p:sldId id="348" r:id="rId21"/>
    <p:sldId id="349" r:id="rId22"/>
    <p:sldId id="370" r:id="rId23"/>
    <p:sldId id="371" r:id="rId24"/>
    <p:sldId id="363" r:id="rId25"/>
    <p:sldId id="347" r:id="rId26"/>
    <p:sldId id="369" r:id="rId27"/>
    <p:sldId id="366" r:id="rId28"/>
    <p:sldId id="367" r:id="rId29"/>
    <p:sldId id="368" r:id="rId30"/>
    <p:sldId id="355" r:id="rId31"/>
    <p:sldId id="365" r:id="rId32"/>
    <p:sldId id="352" r:id="rId33"/>
    <p:sldId id="333" r:id="rId34"/>
  </p:sldIdLst>
  <p:sldSz cx="13442950" cy="7561263"/>
  <p:notesSz cx="6718300" cy="9855200"/>
  <p:defaultTextStyle>
    <a:defPPr>
      <a:defRPr lang="en-US"/>
    </a:defPPr>
    <a:lvl1pPr marL="0" algn="l" defTabSz="1018684" rtl="0" eaLnBrk="1" latinLnBrk="0" hangingPunct="1">
      <a:defRPr sz="2000" kern="1200">
        <a:solidFill>
          <a:schemeClr val="tx1"/>
        </a:solidFill>
        <a:latin typeface="+mn-lt"/>
        <a:ea typeface="+mn-ea"/>
        <a:cs typeface="+mn-cs"/>
      </a:defRPr>
    </a:lvl1pPr>
    <a:lvl2pPr marL="509342" algn="l" defTabSz="1018684" rtl="0" eaLnBrk="1" latinLnBrk="0" hangingPunct="1">
      <a:defRPr sz="2000" kern="1200">
        <a:solidFill>
          <a:schemeClr val="tx1"/>
        </a:solidFill>
        <a:latin typeface="+mn-lt"/>
        <a:ea typeface="+mn-ea"/>
        <a:cs typeface="+mn-cs"/>
      </a:defRPr>
    </a:lvl2pPr>
    <a:lvl3pPr marL="1018684" algn="l" defTabSz="1018684" rtl="0" eaLnBrk="1" latinLnBrk="0" hangingPunct="1">
      <a:defRPr sz="2000" kern="1200">
        <a:solidFill>
          <a:schemeClr val="tx1"/>
        </a:solidFill>
        <a:latin typeface="+mn-lt"/>
        <a:ea typeface="+mn-ea"/>
        <a:cs typeface="+mn-cs"/>
      </a:defRPr>
    </a:lvl3pPr>
    <a:lvl4pPr marL="1528027" algn="l" defTabSz="1018684" rtl="0" eaLnBrk="1" latinLnBrk="0" hangingPunct="1">
      <a:defRPr sz="2000" kern="1200">
        <a:solidFill>
          <a:schemeClr val="tx1"/>
        </a:solidFill>
        <a:latin typeface="+mn-lt"/>
        <a:ea typeface="+mn-ea"/>
        <a:cs typeface="+mn-cs"/>
      </a:defRPr>
    </a:lvl4pPr>
    <a:lvl5pPr marL="2037369" algn="l" defTabSz="1018684" rtl="0" eaLnBrk="1" latinLnBrk="0" hangingPunct="1">
      <a:defRPr sz="2000" kern="1200">
        <a:solidFill>
          <a:schemeClr val="tx1"/>
        </a:solidFill>
        <a:latin typeface="+mn-lt"/>
        <a:ea typeface="+mn-ea"/>
        <a:cs typeface="+mn-cs"/>
      </a:defRPr>
    </a:lvl5pPr>
    <a:lvl6pPr marL="2546711" algn="l" defTabSz="1018684" rtl="0" eaLnBrk="1" latinLnBrk="0" hangingPunct="1">
      <a:defRPr sz="2000" kern="1200">
        <a:solidFill>
          <a:schemeClr val="tx1"/>
        </a:solidFill>
        <a:latin typeface="+mn-lt"/>
        <a:ea typeface="+mn-ea"/>
        <a:cs typeface="+mn-cs"/>
      </a:defRPr>
    </a:lvl6pPr>
    <a:lvl7pPr marL="3056053" algn="l" defTabSz="1018684" rtl="0" eaLnBrk="1" latinLnBrk="0" hangingPunct="1">
      <a:defRPr sz="2000" kern="1200">
        <a:solidFill>
          <a:schemeClr val="tx1"/>
        </a:solidFill>
        <a:latin typeface="+mn-lt"/>
        <a:ea typeface="+mn-ea"/>
        <a:cs typeface="+mn-cs"/>
      </a:defRPr>
    </a:lvl7pPr>
    <a:lvl8pPr marL="3565396" algn="l" defTabSz="1018684" rtl="0" eaLnBrk="1" latinLnBrk="0" hangingPunct="1">
      <a:defRPr sz="2000" kern="1200">
        <a:solidFill>
          <a:schemeClr val="tx1"/>
        </a:solidFill>
        <a:latin typeface="+mn-lt"/>
        <a:ea typeface="+mn-ea"/>
        <a:cs typeface="+mn-cs"/>
      </a:defRPr>
    </a:lvl8pPr>
    <a:lvl9pPr marL="4074738" algn="l" defTabSz="1018684" rtl="0" eaLnBrk="1" latinLnBrk="0" hangingPunct="1">
      <a:defRPr sz="20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15:guide id="1" orient="horz" pos="3104">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FEE7AA"/>
    <a:srgbClr val="FDD366"/>
    <a:srgbClr val="5091CD"/>
    <a:srgbClr val="9E2316"/>
    <a:srgbClr val="5D4D2A"/>
    <a:srgbClr val="EBCC9F"/>
    <a:srgbClr val="0054A6"/>
    <a:srgbClr val="008C78"/>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9D073F8-1565-44D7-B386-08B59EADF2EE}" styleName="PwC Table">
    <a:wholeTbl>
      <a:tcTxStyle>
        <a:fontRef idx="major">
          <a:prstClr val="black"/>
        </a:fontRef>
        <a:schemeClr val="dk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bottom>
            <a:ln w="38100" cmpd="sng">
              <a:noFill/>
            </a:ln>
          </a:bottom>
        </a:tcBdr>
      </a:tcStyle>
    </a:band1H>
    <a:band2H>
      <a:tcStyle>
        <a:tcBdr>
          <a:bottom>
            <a:ln w="38100" cmpd="sng">
              <a:noFill/>
            </a:ln>
          </a:bottom>
        </a:tcBdr>
      </a:tcStyle>
    </a:band2H>
    <a:firstCol>
      <a:tcTxStyle i="on">
        <a:fontRef idx="major">
          <a:prstClr val="black"/>
        </a:fontRef>
        <a:schemeClr val="dk1"/>
      </a:tcTxStyle>
      <a:tcStyle>
        <a:tcBdr/>
        <a:fill>
          <a:noFill/>
        </a:fill>
      </a:tcStyle>
    </a:firstCol>
    <a:firstRow>
      <a:tcTxStyle b="on">
        <a:fontRef idx="major">
          <a:prstClr val="black"/>
        </a:fontRef>
        <a:schemeClr val="dk2"/>
      </a:tcTxStyle>
      <a:tcStyle>
        <a:tcBdr>
          <a:bottom>
            <a:ln w="38100" cmpd="sng">
              <a:no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981" autoAdjust="0"/>
    <p:restoredTop sz="86401" autoAdjust="0"/>
  </p:normalViewPr>
  <p:slideViewPr>
    <p:cSldViewPr snapToObjects="1">
      <p:cViewPr varScale="1">
        <p:scale>
          <a:sx n="106" d="100"/>
          <a:sy n="106" d="100"/>
        </p:scale>
        <p:origin x="-1194" y="-42"/>
      </p:cViewPr>
      <p:guideLst>
        <p:guide orient="horz" pos="2382"/>
        <p:guide pos="423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78" d="100"/>
          <a:sy n="78" d="100"/>
        </p:scale>
        <p:origin x="3996" y="102"/>
      </p:cViewPr>
      <p:guideLst>
        <p:guide orient="horz" pos="3104"/>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46"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1263" cy="492760"/>
          </a:xfrm>
          <a:prstGeom prst="rect">
            <a:avLst/>
          </a:prstGeom>
        </p:spPr>
        <p:txBody>
          <a:bodyPr vert="horz" lIns="90471" tIns="45235" rIns="90471" bIns="45235" rtlCol="0"/>
          <a:lstStyle>
            <a:lvl1pPr algn="l">
              <a:defRPr sz="1200"/>
            </a:lvl1pPr>
          </a:lstStyle>
          <a:p>
            <a:endParaRPr lang="en-GB" dirty="0"/>
          </a:p>
        </p:txBody>
      </p:sp>
      <p:sp>
        <p:nvSpPr>
          <p:cNvPr id="3" name="Date Placeholder 2"/>
          <p:cNvSpPr>
            <a:spLocks noGrp="1"/>
          </p:cNvSpPr>
          <p:nvPr>
            <p:ph type="dt" sz="quarter" idx="1"/>
          </p:nvPr>
        </p:nvSpPr>
        <p:spPr>
          <a:xfrm>
            <a:off x="3805483" y="0"/>
            <a:ext cx="2911263" cy="492760"/>
          </a:xfrm>
          <a:prstGeom prst="rect">
            <a:avLst/>
          </a:prstGeom>
        </p:spPr>
        <p:txBody>
          <a:bodyPr vert="horz" lIns="90471" tIns="45235" rIns="90471" bIns="45235" rtlCol="0"/>
          <a:lstStyle>
            <a:lvl1pPr algn="r">
              <a:defRPr sz="1200"/>
            </a:lvl1pPr>
          </a:lstStyle>
          <a:p>
            <a:fld id="{E0E5718D-064E-42C1-91CB-2226096DD678}" type="datetimeFigureOut">
              <a:rPr lang="en-GB" smtClean="0"/>
              <a:pPr/>
              <a:t>31/08/2022</a:t>
            </a:fld>
            <a:endParaRPr lang="en-GB" dirty="0"/>
          </a:p>
        </p:txBody>
      </p:sp>
      <p:sp>
        <p:nvSpPr>
          <p:cNvPr id="4" name="Footer Placeholder 3"/>
          <p:cNvSpPr>
            <a:spLocks noGrp="1"/>
          </p:cNvSpPr>
          <p:nvPr>
            <p:ph type="ftr" sz="quarter" idx="2"/>
          </p:nvPr>
        </p:nvSpPr>
        <p:spPr>
          <a:xfrm>
            <a:off x="1" y="9360730"/>
            <a:ext cx="2911263" cy="492760"/>
          </a:xfrm>
          <a:prstGeom prst="rect">
            <a:avLst/>
          </a:prstGeom>
        </p:spPr>
        <p:txBody>
          <a:bodyPr vert="horz" lIns="90471" tIns="45235" rIns="90471" bIns="45235"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05483" y="9360730"/>
            <a:ext cx="2911263" cy="492760"/>
          </a:xfrm>
          <a:prstGeom prst="rect">
            <a:avLst/>
          </a:prstGeom>
        </p:spPr>
        <p:txBody>
          <a:bodyPr vert="horz" lIns="90471" tIns="45235" rIns="90471" bIns="45235" rtlCol="0" anchor="b"/>
          <a:lstStyle>
            <a:lvl1pPr algn="r">
              <a:defRPr sz="1200"/>
            </a:lvl1pPr>
          </a:lstStyle>
          <a:p>
            <a:fld id="{2995C830-A674-400F-82FB-0D3756ACD8F1}" type="slidenum">
              <a:rPr lang="en-GB" smtClean="0"/>
              <a:pPr/>
              <a:t>‹#›</a:t>
            </a:fld>
            <a:endParaRPr lang="en-GB" dirty="0"/>
          </a:p>
        </p:txBody>
      </p:sp>
    </p:spTree>
    <p:extLst>
      <p:ext uri="{BB962C8B-B14F-4D97-AF65-F5344CB8AC3E}">
        <p14:creationId xmlns:p14="http://schemas.microsoft.com/office/powerpoint/2010/main" val="471758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1263" cy="492760"/>
          </a:xfrm>
          <a:prstGeom prst="rect">
            <a:avLst/>
          </a:prstGeom>
        </p:spPr>
        <p:txBody>
          <a:bodyPr vert="horz" lIns="90471" tIns="45235" rIns="90471" bIns="45235" rtlCol="0"/>
          <a:lstStyle>
            <a:lvl1pPr algn="l">
              <a:defRPr sz="1200"/>
            </a:lvl1pPr>
          </a:lstStyle>
          <a:p>
            <a:endParaRPr lang="en-GB" dirty="0"/>
          </a:p>
        </p:txBody>
      </p:sp>
      <p:sp>
        <p:nvSpPr>
          <p:cNvPr id="3" name="Date Placeholder 2"/>
          <p:cNvSpPr>
            <a:spLocks noGrp="1"/>
          </p:cNvSpPr>
          <p:nvPr>
            <p:ph type="dt" idx="1"/>
          </p:nvPr>
        </p:nvSpPr>
        <p:spPr>
          <a:xfrm>
            <a:off x="3805483" y="0"/>
            <a:ext cx="2911263" cy="492760"/>
          </a:xfrm>
          <a:prstGeom prst="rect">
            <a:avLst/>
          </a:prstGeom>
        </p:spPr>
        <p:txBody>
          <a:bodyPr vert="horz" lIns="90471" tIns="45235" rIns="90471" bIns="45235" rtlCol="0"/>
          <a:lstStyle>
            <a:lvl1pPr algn="r">
              <a:defRPr sz="1200"/>
            </a:lvl1pPr>
          </a:lstStyle>
          <a:p>
            <a:fld id="{416B9FA3-0B3D-4699-8696-1174BE157FCC}" type="datetimeFigureOut">
              <a:rPr lang="en-GB" smtClean="0"/>
              <a:pPr/>
              <a:t>31/08/2022</a:t>
            </a:fld>
            <a:endParaRPr lang="en-GB" dirty="0"/>
          </a:p>
        </p:txBody>
      </p:sp>
      <p:sp>
        <p:nvSpPr>
          <p:cNvPr id="4" name="Slide Image Placeholder 3"/>
          <p:cNvSpPr>
            <a:spLocks noGrp="1" noRot="1" noChangeAspect="1"/>
          </p:cNvSpPr>
          <p:nvPr>
            <p:ph type="sldImg" idx="2"/>
          </p:nvPr>
        </p:nvSpPr>
        <p:spPr>
          <a:xfrm>
            <a:off x="74613" y="739775"/>
            <a:ext cx="6569075" cy="3695700"/>
          </a:xfrm>
          <a:prstGeom prst="rect">
            <a:avLst/>
          </a:prstGeom>
          <a:noFill/>
          <a:ln w="12700">
            <a:solidFill>
              <a:prstClr val="black"/>
            </a:solidFill>
          </a:ln>
        </p:spPr>
        <p:txBody>
          <a:bodyPr vert="horz" lIns="90471" tIns="45235" rIns="90471" bIns="45235" rtlCol="0" anchor="ctr"/>
          <a:lstStyle/>
          <a:p>
            <a:endParaRPr lang="en-GB" dirty="0"/>
          </a:p>
        </p:txBody>
      </p:sp>
      <p:sp>
        <p:nvSpPr>
          <p:cNvPr id="5" name="Notes Placeholder 4"/>
          <p:cNvSpPr>
            <a:spLocks noGrp="1"/>
          </p:cNvSpPr>
          <p:nvPr>
            <p:ph type="body" sz="quarter" idx="3"/>
          </p:nvPr>
        </p:nvSpPr>
        <p:spPr>
          <a:xfrm>
            <a:off x="671830" y="4681221"/>
            <a:ext cx="5374640" cy="4434840"/>
          </a:xfrm>
          <a:prstGeom prst="rect">
            <a:avLst/>
          </a:prstGeom>
        </p:spPr>
        <p:txBody>
          <a:bodyPr vert="horz" lIns="90471" tIns="45235" rIns="90471" bIns="45235"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1" y="9360730"/>
            <a:ext cx="2911263" cy="492760"/>
          </a:xfrm>
          <a:prstGeom prst="rect">
            <a:avLst/>
          </a:prstGeom>
        </p:spPr>
        <p:txBody>
          <a:bodyPr vert="horz" lIns="90471" tIns="45235" rIns="90471" bIns="4523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05483" y="9360730"/>
            <a:ext cx="2911263" cy="492760"/>
          </a:xfrm>
          <a:prstGeom prst="rect">
            <a:avLst/>
          </a:prstGeom>
        </p:spPr>
        <p:txBody>
          <a:bodyPr vert="horz" lIns="90471" tIns="45235" rIns="90471" bIns="45235" rtlCol="0" anchor="b"/>
          <a:lstStyle>
            <a:lvl1pPr algn="r">
              <a:defRPr sz="1200"/>
            </a:lvl1pPr>
          </a:lstStyle>
          <a:p>
            <a:fld id="{6B2C06E8-48A6-4E03-8711-C45C0018F498}" type="slidenum">
              <a:rPr lang="en-GB" smtClean="0"/>
              <a:pPr/>
              <a:t>‹#›</a:t>
            </a:fld>
            <a:endParaRPr lang="en-GB" dirty="0"/>
          </a:p>
        </p:txBody>
      </p:sp>
    </p:spTree>
    <p:extLst>
      <p:ext uri="{BB962C8B-B14F-4D97-AF65-F5344CB8AC3E}">
        <p14:creationId xmlns:p14="http://schemas.microsoft.com/office/powerpoint/2010/main" val="995653244"/>
      </p:ext>
    </p:extLst>
  </p:cSld>
  <p:clrMap bg1="lt1" tx1="dk1" bg2="lt2" tx2="dk2" accent1="accent1" accent2="accent2" accent3="accent3" accent4="accent4" accent5="accent5" accent6="accent6" hlink="hlink" folHlink="folHlink"/>
  <p:notesStyle>
    <a:lvl1pPr marL="0" algn="l" defTabSz="914274" rtl="0" eaLnBrk="1" latinLnBrk="0" hangingPunct="1">
      <a:defRPr sz="1200" kern="1200">
        <a:solidFill>
          <a:schemeClr val="tx1"/>
        </a:solidFill>
        <a:latin typeface="+mn-lt"/>
        <a:ea typeface="+mn-ea"/>
        <a:cs typeface="+mn-cs"/>
      </a:defRPr>
    </a:lvl1pPr>
    <a:lvl2pPr marL="457137" algn="l" defTabSz="914274" rtl="0" eaLnBrk="1" latinLnBrk="0" hangingPunct="1">
      <a:defRPr sz="1200" kern="1200">
        <a:solidFill>
          <a:schemeClr val="tx1"/>
        </a:solidFill>
        <a:latin typeface="+mn-lt"/>
        <a:ea typeface="+mn-ea"/>
        <a:cs typeface="+mn-cs"/>
      </a:defRPr>
    </a:lvl2pPr>
    <a:lvl3pPr marL="914274" algn="l" defTabSz="914274" rtl="0" eaLnBrk="1" latinLnBrk="0" hangingPunct="1">
      <a:defRPr sz="1200" kern="1200">
        <a:solidFill>
          <a:schemeClr val="tx1"/>
        </a:solidFill>
        <a:latin typeface="+mn-lt"/>
        <a:ea typeface="+mn-ea"/>
        <a:cs typeface="+mn-cs"/>
      </a:defRPr>
    </a:lvl3pPr>
    <a:lvl4pPr marL="1371412" algn="l" defTabSz="914274" rtl="0" eaLnBrk="1" latinLnBrk="0" hangingPunct="1">
      <a:defRPr sz="1200" kern="1200">
        <a:solidFill>
          <a:schemeClr val="tx1"/>
        </a:solidFill>
        <a:latin typeface="+mn-lt"/>
        <a:ea typeface="+mn-ea"/>
        <a:cs typeface="+mn-cs"/>
      </a:defRPr>
    </a:lvl4pPr>
    <a:lvl5pPr marL="1828549" algn="l" defTabSz="914274" rtl="0" eaLnBrk="1" latinLnBrk="0" hangingPunct="1">
      <a:defRPr sz="1200" kern="1200">
        <a:solidFill>
          <a:schemeClr val="tx1"/>
        </a:solidFill>
        <a:latin typeface="+mn-lt"/>
        <a:ea typeface="+mn-ea"/>
        <a:cs typeface="+mn-cs"/>
      </a:defRPr>
    </a:lvl5pPr>
    <a:lvl6pPr marL="2285686" algn="l" defTabSz="914274" rtl="0" eaLnBrk="1" latinLnBrk="0" hangingPunct="1">
      <a:defRPr sz="1200" kern="1200">
        <a:solidFill>
          <a:schemeClr val="tx1"/>
        </a:solidFill>
        <a:latin typeface="+mn-lt"/>
        <a:ea typeface="+mn-ea"/>
        <a:cs typeface="+mn-cs"/>
      </a:defRPr>
    </a:lvl6pPr>
    <a:lvl7pPr marL="2742823" algn="l" defTabSz="914274" rtl="0" eaLnBrk="1" latinLnBrk="0" hangingPunct="1">
      <a:defRPr sz="1200" kern="1200">
        <a:solidFill>
          <a:schemeClr val="tx1"/>
        </a:solidFill>
        <a:latin typeface="+mn-lt"/>
        <a:ea typeface="+mn-ea"/>
        <a:cs typeface="+mn-cs"/>
      </a:defRPr>
    </a:lvl7pPr>
    <a:lvl8pPr marL="3199960" algn="l" defTabSz="914274" rtl="0" eaLnBrk="1" latinLnBrk="0" hangingPunct="1">
      <a:defRPr sz="1200" kern="1200">
        <a:solidFill>
          <a:schemeClr val="tx1"/>
        </a:solidFill>
        <a:latin typeface="+mn-lt"/>
        <a:ea typeface="+mn-ea"/>
        <a:cs typeface="+mn-cs"/>
      </a:defRPr>
    </a:lvl8pPr>
    <a:lvl9pPr marL="3657098"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1</a:t>
            </a:fld>
            <a:endParaRPr lang="en-GB" dirty="0"/>
          </a:p>
        </p:txBody>
      </p:sp>
    </p:spTree>
    <p:extLst>
      <p:ext uri="{BB962C8B-B14F-4D97-AF65-F5344CB8AC3E}">
        <p14:creationId xmlns:p14="http://schemas.microsoft.com/office/powerpoint/2010/main" val="128222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30</a:t>
            </a:fld>
            <a:endParaRPr lang="en-GB" dirty="0"/>
          </a:p>
        </p:txBody>
      </p:sp>
    </p:spTree>
    <p:extLst>
      <p:ext uri="{BB962C8B-B14F-4D97-AF65-F5344CB8AC3E}">
        <p14:creationId xmlns:p14="http://schemas.microsoft.com/office/powerpoint/2010/main" val="2818897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02_Cov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479684" y="541339"/>
            <a:ext cx="6619619" cy="4859339"/>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GB" sz="2000" dirty="0"/>
          </a:p>
        </p:txBody>
      </p:sp>
      <p:grpSp>
        <p:nvGrpSpPr>
          <p:cNvPr id="14" name="Group 13"/>
          <p:cNvGrpSpPr/>
          <p:nvPr/>
        </p:nvGrpSpPr>
        <p:grpSpPr>
          <a:xfrm>
            <a:off x="936626" y="914103"/>
            <a:ext cx="5844909" cy="346249"/>
            <a:chOff x="702469" y="1017844"/>
            <a:chExt cx="4383682" cy="346249"/>
          </a:xfrm>
        </p:grpSpPr>
        <p:sp>
          <p:nvSpPr>
            <p:cNvPr id="16" name="TextBox 15"/>
            <p:cNvSpPr txBox="1"/>
            <p:nvPr/>
          </p:nvSpPr>
          <p:spPr>
            <a:xfrm>
              <a:off x="702469" y="1017844"/>
              <a:ext cx="4383682" cy="346249"/>
            </a:xfrm>
            <a:prstGeom prst="rect">
              <a:avLst/>
            </a:prstGeom>
            <a:noFill/>
          </p:spPr>
          <p:txBody>
            <a:bodyPr wrap="square" rtlCol="0">
              <a:spAutoFit/>
            </a:bodyPr>
            <a:lstStyle/>
            <a:p>
              <a:pPr>
                <a:lnSpc>
                  <a:spcPct val="150000"/>
                </a:lnSpc>
              </a:pPr>
              <a:r>
                <a:rPr lang="en-GB" sz="1100" b="1" dirty="0">
                  <a:latin typeface="+mn-lt"/>
                  <a:cs typeface="Arial" panose="020B0604020202020204" pitchFamily="34" charset="0"/>
                </a:rPr>
                <a:t>Cambridge Judge Business School</a:t>
              </a:r>
            </a:p>
          </p:txBody>
        </p:sp>
        <p:cxnSp>
          <p:nvCxnSpPr>
            <p:cNvPr id="17" name="Straight Connector 16"/>
            <p:cNvCxnSpPr/>
            <p:nvPr/>
          </p:nvCxnSpPr>
          <p:spPr>
            <a:xfrm>
              <a:off x="774633" y="1364093"/>
              <a:ext cx="4176464" cy="0"/>
            </a:xfrm>
            <a:prstGeom prst="line">
              <a:avLst/>
            </a:prstGeom>
            <a:ln w="222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4" name="Text Placeholder 3"/>
          <p:cNvSpPr>
            <a:spLocks noGrp="1"/>
          </p:cNvSpPr>
          <p:nvPr>
            <p:ph type="body" sz="quarter" idx="12" hasCustomPrompt="1"/>
          </p:nvPr>
        </p:nvSpPr>
        <p:spPr>
          <a:xfrm>
            <a:off x="1038702" y="1633116"/>
            <a:ext cx="5622448" cy="2129260"/>
          </a:xfrm>
        </p:spPr>
        <p:txBody>
          <a:bodyPr/>
          <a:lstStyle>
            <a:lvl1pPr>
              <a:defRPr lang="en-GB" sz="3500" kern="1200" cap="all" baseline="0" dirty="0">
                <a:solidFill>
                  <a:schemeClr val="tx1"/>
                </a:solidFill>
                <a:latin typeface="+mj-lt"/>
                <a:ea typeface="+mn-ea"/>
                <a:cs typeface="Arial" panose="020B0604020202020204" pitchFamily="34" charset="0"/>
              </a:defRPr>
            </a:lvl1pPr>
          </a:lstStyle>
          <a:p>
            <a:pPr marL="0" marR="0" lvl="0" indent="0" algn="l" defTabSz="960302" rtl="0" eaLnBrk="1" fontAlgn="auto" latinLnBrk="0" hangingPunct="1">
              <a:lnSpc>
                <a:spcPct val="100000"/>
              </a:lnSpc>
              <a:spcBef>
                <a:spcPts val="0"/>
              </a:spcBef>
              <a:spcAft>
                <a:spcPts val="564"/>
              </a:spcAft>
              <a:buClr>
                <a:schemeClr val="tx1"/>
              </a:buClr>
              <a:buSzTx/>
              <a:buFontTx/>
              <a:buNone/>
              <a:tabLst/>
            </a:pPr>
            <a:r>
              <a:rPr lang="en-US" dirty="0"/>
              <a:t>Click to edit Title</a:t>
            </a:r>
            <a:endParaRPr lang="en-GB" dirty="0"/>
          </a:p>
        </p:txBody>
      </p:sp>
      <p:sp>
        <p:nvSpPr>
          <p:cNvPr id="24" name="Text Placeholder 3"/>
          <p:cNvSpPr>
            <a:spLocks noGrp="1"/>
          </p:cNvSpPr>
          <p:nvPr>
            <p:ph type="body" sz="quarter" idx="13" hasCustomPrompt="1"/>
          </p:nvPr>
        </p:nvSpPr>
        <p:spPr>
          <a:xfrm>
            <a:off x="1038702" y="4095752"/>
            <a:ext cx="5622448" cy="887717"/>
          </a:xfrm>
        </p:spPr>
        <p:txBody>
          <a:bodyPr/>
          <a:lstStyle>
            <a:lvl1pPr>
              <a:defRPr lang="en-GB" sz="1800" kern="1200" cap="none" baseline="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60302" rtl="0" eaLnBrk="1" fontAlgn="auto" latinLnBrk="0" hangingPunct="1">
              <a:lnSpc>
                <a:spcPct val="100000"/>
              </a:lnSpc>
              <a:spcBef>
                <a:spcPts val="0"/>
              </a:spcBef>
              <a:spcAft>
                <a:spcPts val="564"/>
              </a:spcAft>
              <a:buClr>
                <a:schemeClr val="tx1"/>
              </a:buClr>
              <a:buSzTx/>
              <a:buFontTx/>
              <a:buNone/>
              <a:tabLst/>
            </a:pPr>
            <a:r>
              <a:rPr lang="en-US" dirty="0"/>
              <a:t>Click to edit name of presenter, </a:t>
            </a:r>
            <a:br>
              <a:rPr lang="en-US" dirty="0"/>
            </a:br>
            <a:r>
              <a:rPr lang="en-US" dirty="0"/>
              <a:t>date and venue.</a:t>
            </a:r>
            <a:endParaRPr lang="en-GB" dirty="0"/>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6780" y="6048976"/>
            <a:ext cx="2669530" cy="828000"/>
          </a:xfrm>
          <a:prstGeom prst="rect">
            <a:avLst/>
          </a:prstGeom>
        </p:spPr>
      </p:pic>
    </p:spTree>
    <p:extLst>
      <p:ext uri="{BB962C8B-B14F-4D97-AF65-F5344CB8AC3E}">
        <p14:creationId xmlns:p14="http://schemas.microsoft.com/office/powerpoint/2010/main" val="3153257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DCECCB84-F9BA-43D5-87BE-67443E8EF086}">
      <p15:sldGuideLst xmlns="" xmlns:p15="http://schemas.microsoft.com/office/powerpoint/2012/main">
        <p15:guide id="1" pos="483">
          <p15:clr>
            <a:srgbClr val="FBAE40"/>
          </p15:clr>
        </p15:guide>
        <p15:guide id="2" pos="3147">
          <p15:clr>
            <a:srgbClr val="FBAE40"/>
          </p15:clr>
        </p15:guide>
        <p15:guide id="3" orient="horz" pos="703">
          <p15:clr>
            <a:srgbClr val="FBAE40"/>
          </p15:clr>
        </p15:guide>
        <p15:guide id="0" pos="644" userDrawn="1">
          <p15:clr>
            <a:srgbClr val="FBAE40"/>
          </p15:clr>
        </p15:guide>
        <p15:guide id="4" pos="4196" userDrawn="1">
          <p15:clr>
            <a:srgbClr val="FBAE40"/>
          </p15:clr>
        </p15:guide>
        <p15:guide id="5" orient="horz" pos="737" userDrawn="1">
          <p15:clr>
            <a:srgbClr val="FBAE40"/>
          </p15:clr>
        </p15:guide>
        <p15:guide id="6" orient="horz" pos="2580" userDrawn="1">
          <p15:clr>
            <a:srgbClr val="FBAE40"/>
          </p15:clr>
        </p15:guide>
        <p15:guide id="7" orient="horz" pos="23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09_Content: Large Right 2 Lef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1" y="1447295"/>
            <a:ext cx="4022005" cy="2334131"/>
          </a:xfrm>
        </p:spPr>
        <p:txBody>
          <a:bodyPr/>
          <a:lstStyle/>
          <a:p>
            <a:pPr lvl="0"/>
            <a:r>
              <a:rPr lang="en-US" noProof="0"/>
              <a:t>Click to edit Master text styles</a:t>
            </a:r>
          </a:p>
        </p:txBody>
      </p:sp>
      <p:sp>
        <p:nvSpPr>
          <p:cNvPr id="31" name="Content Placeholder 26"/>
          <p:cNvSpPr>
            <a:spLocks noGrp="1"/>
          </p:cNvSpPr>
          <p:nvPr>
            <p:ph sz="quarter" idx="15"/>
          </p:nvPr>
        </p:nvSpPr>
        <p:spPr>
          <a:xfrm>
            <a:off x="480001" y="4054503"/>
            <a:ext cx="4022005" cy="2336772"/>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4730751" y="1447007"/>
            <a:ext cx="8231716" cy="4944269"/>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9606050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2240">
          <p15:clr>
            <a:srgbClr val="FBAE40"/>
          </p15:clr>
        </p15:guide>
        <p15:guide id="0" orient="horz" pos="2552">
          <p15:clr>
            <a:srgbClr val="FBAE40"/>
          </p15:clr>
        </p15:guide>
        <p15:guide id="3" orient="horz" pos="2382">
          <p15:clr>
            <a:srgbClr val="FBAE40"/>
          </p15:clr>
        </p15:guide>
        <p15:guide id="4" pos="2836">
          <p15:clr>
            <a:srgbClr val="FBAE40"/>
          </p15:clr>
        </p15:guide>
        <p15:guide id="5" pos="298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Content: Large Lef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0" y="1447297"/>
            <a:ext cx="8281475" cy="4944006"/>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8930220" y="1447007"/>
            <a:ext cx="4032248" cy="4944268"/>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22481118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4139">
          <p15:clr>
            <a:srgbClr val="FBAE40"/>
          </p15:clr>
        </p15:guide>
        <p15:guide id="2" pos="4224">
          <p15:clr>
            <a:srgbClr val="FBAE40"/>
          </p15:clr>
        </p15:guide>
        <p15:guide id="0" pos="5519">
          <p15:clr>
            <a:srgbClr val="FBAE40"/>
          </p15:clr>
        </p15:guide>
        <p15:guide id="3" pos="56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Content: Two and Left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6841066" y="1447799"/>
            <a:ext cx="6121400" cy="2422526"/>
          </a:xfrm>
        </p:spPr>
        <p:txBody>
          <a:bodyPr/>
          <a:lstStyle/>
          <a:p>
            <a:pPr lvl="0"/>
            <a:r>
              <a:rPr lang="en-US" noProof="0"/>
              <a:t>Click to edit Master text styles</a:t>
            </a:r>
          </a:p>
        </p:txBody>
      </p:sp>
      <p:sp>
        <p:nvSpPr>
          <p:cNvPr id="31" name="Content Placeholder 26"/>
          <p:cNvSpPr>
            <a:spLocks noGrp="1"/>
          </p:cNvSpPr>
          <p:nvPr>
            <p:ph sz="quarter" idx="15"/>
          </p:nvPr>
        </p:nvSpPr>
        <p:spPr>
          <a:xfrm>
            <a:off x="6841066" y="4008215"/>
            <a:ext cx="6121400" cy="2383060"/>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480484" y="1447513"/>
            <a:ext cx="6121400" cy="4943763"/>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4024211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0" orient="horz" pos="2438">
          <p15:clr>
            <a:srgbClr val="FBAE40"/>
          </p15:clr>
        </p15:guide>
        <p15:guide id="1" orient="horz" pos="25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Content: Two and Right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92700" y="1437900"/>
            <a:ext cx="6109184" cy="2432425"/>
          </a:xfrm>
        </p:spPr>
        <p:txBody>
          <a:bodyPr/>
          <a:lstStyle/>
          <a:p>
            <a:pPr lvl="0"/>
            <a:r>
              <a:rPr lang="en-US" noProof="0"/>
              <a:t>Click to edit Master text styles</a:t>
            </a:r>
          </a:p>
        </p:txBody>
      </p:sp>
      <p:sp>
        <p:nvSpPr>
          <p:cNvPr id="31" name="Content Placeholder 26"/>
          <p:cNvSpPr>
            <a:spLocks noGrp="1"/>
          </p:cNvSpPr>
          <p:nvPr>
            <p:ph sz="quarter" idx="15"/>
          </p:nvPr>
        </p:nvSpPr>
        <p:spPr>
          <a:xfrm>
            <a:off x="492700" y="4005263"/>
            <a:ext cx="6109184" cy="2386012"/>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6841067" y="1445121"/>
            <a:ext cx="6121401" cy="4946154"/>
          </a:xfrm>
        </p:spPr>
        <p:txBody>
          <a:bodyPr/>
          <a:lstStyle/>
          <a:p>
            <a:pPr lvl="0"/>
            <a:r>
              <a:rPr lang="en-US" noProof="0"/>
              <a:t>Click to edit Master text styles</a:t>
            </a:r>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552165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0" orient="horz" pos="2438">
          <p15:clr>
            <a:srgbClr val="FBAE40"/>
          </p15:clr>
        </p15:guide>
        <p15:guide id="1" orient="horz" pos="252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Content: Three">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0486" y="1439863"/>
            <a:ext cx="4032248" cy="49514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4705352" y="1439863"/>
            <a:ext cx="4032248" cy="49514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8940129" y="1439863"/>
            <a:ext cx="4032248" cy="495141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6"/>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13909650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2240">
          <p15:clr>
            <a:srgbClr val="FBAE40"/>
          </p15:clr>
        </p15:guide>
        <p15:guide id="3" pos="4139">
          <p15:clr>
            <a:srgbClr val="FBAE40"/>
          </p15:clr>
        </p15:guide>
        <p15:guide id="4" pos="4224">
          <p15:clr>
            <a:srgbClr val="FBAE40"/>
          </p15:clr>
        </p15:guide>
        <p15:guide id="0" pos="2836">
          <p15:clr>
            <a:srgbClr val="FBAE40"/>
          </p15:clr>
        </p15:guide>
        <p15:guide id="5" pos="2987">
          <p15:clr>
            <a:srgbClr val="FBAE40"/>
          </p15:clr>
        </p15:guide>
        <p15:guide id="6" pos="5519">
          <p15:clr>
            <a:srgbClr val="FBAE40"/>
          </p15:clr>
        </p15:guide>
        <p15:guide id="7" pos="56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4_Content: Four">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92700" y="1448942"/>
            <a:ext cx="6109184" cy="237693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6841066" y="1448941"/>
            <a:ext cx="6125634" cy="237693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492700" y="4034879"/>
            <a:ext cx="6109184" cy="23563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12"/>
          <p:cNvSpPr>
            <a:spLocks noGrp="1"/>
          </p:cNvSpPr>
          <p:nvPr>
            <p:ph sz="quarter" idx="16"/>
          </p:nvPr>
        </p:nvSpPr>
        <p:spPr>
          <a:xfrm>
            <a:off x="6841066" y="4034879"/>
            <a:ext cx="6125634" cy="2356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15774221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0" orient="horz" pos="2410">
          <p15:clr>
            <a:srgbClr val="FBAE40"/>
          </p15:clr>
        </p15:guide>
        <p15:guide id="1" orient="horz" pos="25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Content: Six">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93185" y="1448942"/>
            <a:ext cx="4032000" cy="237064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4711825" y="1448942"/>
            <a:ext cx="4032000" cy="237064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8930466" y="1448942"/>
            <a:ext cx="4032000" cy="237064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12"/>
          <p:cNvSpPr>
            <a:spLocks noGrp="1"/>
          </p:cNvSpPr>
          <p:nvPr>
            <p:ph sz="quarter" idx="16"/>
          </p:nvPr>
        </p:nvSpPr>
        <p:spPr>
          <a:xfrm>
            <a:off x="493185" y="4020629"/>
            <a:ext cx="4032000" cy="2370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Content Placeholder 18"/>
          <p:cNvSpPr>
            <a:spLocks noGrp="1"/>
          </p:cNvSpPr>
          <p:nvPr>
            <p:ph sz="quarter" idx="17"/>
          </p:nvPr>
        </p:nvSpPr>
        <p:spPr>
          <a:xfrm>
            <a:off x="4711825" y="4020629"/>
            <a:ext cx="4032000" cy="2370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18"/>
          </p:nvPr>
        </p:nvSpPr>
        <p:spPr>
          <a:xfrm>
            <a:off x="8930466" y="4020629"/>
            <a:ext cx="4032000" cy="2370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9"/>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3121565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2212">
          <p15:clr>
            <a:srgbClr val="FBAE40"/>
          </p15:clr>
        </p15:guide>
        <p15:guide id="3" pos="4139">
          <p15:clr>
            <a:srgbClr val="FBAE40"/>
          </p15:clr>
        </p15:guide>
        <p15:guide id="4" pos="4224">
          <p15:clr>
            <a:srgbClr val="FBAE40"/>
          </p15:clr>
        </p15:guide>
        <p15:guide id="0" orient="horz" pos="2495">
          <p15:clr>
            <a:srgbClr val="FBAE40"/>
          </p15:clr>
        </p15:guide>
        <p15:guide id="5" pos="2836">
          <p15:clr>
            <a:srgbClr val="FBAE40"/>
          </p15:clr>
        </p15:guide>
        <p15:guide id="6" pos="2949">
          <p15:clr>
            <a:srgbClr val="FBAE40"/>
          </p15:clr>
        </p15:guide>
        <p15:guide id="7" pos="5519">
          <p15:clr>
            <a:srgbClr val="FBAE40"/>
          </p15:clr>
        </p15:guide>
        <p15:guide id="8" pos="5632">
          <p15:clr>
            <a:srgbClr val="FBAE40"/>
          </p15:clr>
        </p15:guide>
        <p15:guide id="9" orient="horz" pos="241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6_Quot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endParaRPr lang="en-GB" dirty="0"/>
          </a:p>
        </p:txBody>
      </p:sp>
      <p:sp>
        <p:nvSpPr>
          <p:cNvPr id="3" name="Slide Number Placeholder 2"/>
          <p:cNvSpPr>
            <a:spLocks noGrp="1"/>
          </p:cNvSpPr>
          <p:nvPr>
            <p:ph type="sldNum" sz="quarter" idx="10"/>
          </p:nvPr>
        </p:nvSpPr>
        <p:spPr/>
        <p:txBody>
          <a:bodyPr/>
          <a:lstStyle/>
          <a:p>
            <a:fld id="{FEBD7F86-1881-4698-8703-FB80B0800997}" type="slidenum">
              <a:rPr lang="en-GB" smtClean="0"/>
              <a:pPr/>
              <a:t>‹#›</a:t>
            </a:fld>
            <a:endParaRPr lang="en-GB" dirty="0"/>
          </a:p>
        </p:txBody>
      </p:sp>
      <p:sp>
        <p:nvSpPr>
          <p:cNvPr id="4" name="Footer Placeholder 3"/>
          <p:cNvSpPr>
            <a:spLocks noGrp="1"/>
          </p:cNvSpPr>
          <p:nvPr>
            <p:ph type="ftr" sz="quarter" idx="11"/>
          </p:nvPr>
        </p:nvSpPr>
        <p:spPr/>
        <p:txBody>
          <a:bodyPr/>
          <a:lstStyle/>
          <a:p>
            <a:r>
              <a:rPr lang="en-GB"/>
              <a:t>Course Title |  Presentation Title |  Name or Initials (Go to Insert &gt; Header &amp; Footer to update text)</a:t>
            </a:r>
            <a:endParaRPr lang="en-GB" dirty="0"/>
          </a:p>
        </p:txBody>
      </p:sp>
      <p:sp>
        <p:nvSpPr>
          <p:cNvPr id="9" name="Text Placeholder 8"/>
          <p:cNvSpPr>
            <a:spLocks noGrp="1"/>
          </p:cNvSpPr>
          <p:nvPr>
            <p:ph type="body" sz="quarter" idx="12" hasCustomPrompt="1"/>
          </p:nvPr>
        </p:nvSpPr>
        <p:spPr>
          <a:xfrm>
            <a:off x="5067889" y="1980135"/>
            <a:ext cx="6782400" cy="3168720"/>
          </a:xfr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7985" tIns="107985" rIns="107985" bIns="107985" rtlCol="0" anchor="t">
            <a:noAutofit/>
          </a:bodyPr>
          <a:lstStyle>
            <a:lvl1pPr marL="182537" indent="176189">
              <a:defRPr lang="en-US" sz="2800" smtClean="0">
                <a:solidFill>
                  <a:schemeClr val="tx1"/>
                </a:solidFill>
                <a:latin typeface="Arial" panose="020B0604020202020204" pitchFamily="34" charset="0"/>
              </a:defRPr>
            </a:lvl1pPr>
            <a:lvl2pPr>
              <a:defRPr lang="en-US" sz="2800" smtClean="0">
                <a:solidFill>
                  <a:schemeClr val="tx1"/>
                </a:solidFill>
              </a:defRPr>
            </a:lvl2pPr>
            <a:lvl3pPr>
              <a:defRPr lang="en-US" sz="2800" smtClean="0">
                <a:solidFill>
                  <a:schemeClr val="tx1"/>
                </a:solidFill>
              </a:defRPr>
            </a:lvl3pPr>
            <a:lvl4pPr>
              <a:defRPr lang="en-US" sz="2800" smtClean="0">
                <a:solidFill>
                  <a:schemeClr val="tx1"/>
                </a:solidFill>
              </a:defRPr>
            </a:lvl4pPr>
            <a:lvl5pPr>
              <a:defRPr lang="en-GB" sz="2800">
                <a:solidFill>
                  <a:schemeClr val="tx1"/>
                </a:solidFill>
              </a:defRPr>
            </a:lvl5pPr>
          </a:lstStyle>
          <a:p>
            <a:pPr marL="182537" lvl="0" indent="-92063" defTabSz="1018684"/>
            <a:r>
              <a:rPr lang="en-US" dirty="0"/>
              <a:t> Click to edit Master text styles</a:t>
            </a:r>
          </a:p>
        </p:txBody>
      </p:sp>
      <p:sp>
        <p:nvSpPr>
          <p:cNvPr id="11" name="Rectangle 10"/>
          <p:cNvSpPr/>
          <p:nvPr/>
        </p:nvSpPr>
        <p:spPr>
          <a:xfrm>
            <a:off x="5041919" y="1906018"/>
            <a:ext cx="377000" cy="784816"/>
          </a:xfrm>
          <a:prstGeom prst="rect">
            <a:avLst/>
          </a:prstGeom>
        </p:spPr>
        <p:txBody>
          <a:bodyPr wrap="none" lIns="91427" tIns="45713" rIns="91427" bIns="45713">
            <a:spAutoFit/>
          </a:bodyPr>
          <a:lstStyle/>
          <a:p>
            <a:r>
              <a:rPr kumimoji="0" lang="en-GB"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lang="en-GB" sz="2000" dirty="0"/>
          </a:p>
        </p:txBody>
      </p:sp>
      <p:sp>
        <p:nvSpPr>
          <p:cNvPr id="14" name="Text Placeholder 13"/>
          <p:cNvSpPr>
            <a:spLocks noGrp="1"/>
          </p:cNvSpPr>
          <p:nvPr>
            <p:ph type="body" sz="quarter" idx="13" hasCustomPrompt="1"/>
          </p:nvPr>
        </p:nvSpPr>
        <p:spPr>
          <a:xfrm>
            <a:off x="5067889" y="5148783"/>
            <a:ext cx="6782400" cy="704850"/>
          </a:xfrm>
        </p:spPr>
        <p:txBody>
          <a:bodyPr/>
          <a:lstStyle>
            <a:lvl1pPr algn="r">
              <a:defRPr i="1" baseline="0"/>
            </a:lvl1pPr>
          </a:lstStyle>
          <a:p>
            <a:pPr lvl="0"/>
            <a:r>
              <a:rPr lang="en-US" dirty="0"/>
              <a:t>Click to add name</a:t>
            </a:r>
          </a:p>
        </p:txBody>
      </p:sp>
      <p:sp>
        <p:nvSpPr>
          <p:cNvPr id="12" name="Rectangle 11"/>
          <p:cNvSpPr/>
          <p:nvPr userDrawn="1"/>
        </p:nvSpPr>
        <p:spPr>
          <a:xfrm>
            <a:off x="5041919" y="1906018"/>
            <a:ext cx="377000" cy="784816"/>
          </a:xfrm>
          <a:prstGeom prst="rect">
            <a:avLst/>
          </a:prstGeom>
        </p:spPr>
        <p:txBody>
          <a:bodyPr wrap="none" lIns="91427" tIns="45713" rIns="91427" bIns="45713">
            <a:spAutoFit/>
          </a:bodyPr>
          <a:lstStyle/>
          <a:p>
            <a:r>
              <a:rPr kumimoji="0" lang="en-GB" sz="4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lang="en-GB" sz="2000"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1393233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7_6 Up with Vertical Titles">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0484"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4705474"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8930466"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12"/>
          <p:cNvSpPr>
            <a:spLocks noGrp="1"/>
          </p:cNvSpPr>
          <p:nvPr>
            <p:ph sz="quarter" idx="16"/>
          </p:nvPr>
        </p:nvSpPr>
        <p:spPr>
          <a:xfrm>
            <a:off x="480484" y="4329596"/>
            <a:ext cx="4032000" cy="204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Content Placeholder 18"/>
          <p:cNvSpPr>
            <a:spLocks noGrp="1"/>
          </p:cNvSpPr>
          <p:nvPr>
            <p:ph sz="quarter" idx="17"/>
          </p:nvPr>
        </p:nvSpPr>
        <p:spPr>
          <a:xfrm>
            <a:off x="4705474" y="4329596"/>
            <a:ext cx="4032000" cy="204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18"/>
          </p:nvPr>
        </p:nvSpPr>
        <p:spPr>
          <a:xfrm>
            <a:off x="8930466" y="4329596"/>
            <a:ext cx="4032000" cy="204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9"/>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
        <p:nvSpPr>
          <p:cNvPr id="12" name="Pentagon 11"/>
          <p:cNvSpPr/>
          <p:nvPr/>
        </p:nvSpPr>
        <p:spPr>
          <a:xfrm>
            <a:off x="480484" y="1458466"/>
            <a:ext cx="4032000" cy="522734"/>
          </a:xfrm>
          <a:prstGeom prst="homePlate">
            <a:avLst>
              <a:gd name="adj" fmla="val 486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6" name="Pentagon 15"/>
          <p:cNvSpPr/>
          <p:nvPr/>
        </p:nvSpPr>
        <p:spPr>
          <a:xfrm>
            <a:off x="4705474" y="1458466"/>
            <a:ext cx="4032000" cy="522734"/>
          </a:xfrm>
          <a:prstGeom prst="homePlate">
            <a:avLst>
              <a:gd name="adj" fmla="val 486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7" name="Pentagon 16"/>
          <p:cNvSpPr/>
          <p:nvPr/>
        </p:nvSpPr>
        <p:spPr>
          <a:xfrm>
            <a:off x="8930466" y="1458466"/>
            <a:ext cx="4032000" cy="522734"/>
          </a:xfrm>
          <a:prstGeom prst="homePlate">
            <a:avLst>
              <a:gd name="adj" fmla="val 4865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8" name="Pentagon 17"/>
          <p:cNvSpPr/>
          <p:nvPr userDrawn="1"/>
        </p:nvSpPr>
        <p:spPr>
          <a:xfrm>
            <a:off x="480484" y="1458466"/>
            <a:ext cx="4032000" cy="522734"/>
          </a:xfrm>
          <a:prstGeom prst="homePlate">
            <a:avLst>
              <a:gd name="adj" fmla="val 48659"/>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20" name="Pentagon 19"/>
          <p:cNvSpPr/>
          <p:nvPr userDrawn="1"/>
        </p:nvSpPr>
        <p:spPr>
          <a:xfrm>
            <a:off x="4705474" y="1458466"/>
            <a:ext cx="4032000" cy="522734"/>
          </a:xfrm>
          <a:prstGeom prst="homePlate">
            <a:avLst>
              <a:gd name="adj" fmla="val 48659"/>
            </a:avLst>
          </a:prstGeom>
          <a:solidFill>
            <a:srgbClr val="FDD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22" name="Pentagon 21"/>
          <p:cNvSpPr/>
          <p:nvPr userDrawn="1"/>
        </p:nvSpPr>
        <p:spPr>
          <a:xfrm>
            <a:off x="8930466" y="1458466"/>
            <a:ext cx="4032000" cy="522734"/>
          </a:xfrm>
          <a:prstGeom prst="homePlate">
            <a:avLst>
              <a:gd name="adj" fmla="val 48659"/>
            </a:avLst>
          </a:prstGeom>
          <a:solidFill>
            <a:srgbClr val="FEE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28325650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4139">
          <p15:clr>
            <a:srgbClr val="FBAE40"/>
          </p15:clr>
        </p15:guide>
        <p15:guide id="3" pos="4224">
          <p15:clr>
            <a:srgbClr val="FBAE40"/>
          </p15:clr>
        </p15:guide>
        <p15:guide id="4" pos="2212">
          <p15:clr>
            <a:srgbClr val="FBAE40"/>
          </p15:clr>
        </p15:guide>
        <p15:guide id="0" orient="horz" pos="1333" userDrawn="1">
          <p15:clr>
            <a:srgbClr val="FBAE40"/>
          </p15:clr>
        </p15:guide>
        <p15:guide id="5" pos="2836" userDrawn="1">
          <p15:clr>
            <a:srgbClr val="FBAE40"/>
          </p15:clr>
        </p15:guide>
        <p15:guide id="6" pos="5519" userDrawn="1">
          <p15:clr>
            <a:srgbClr val="FBAE40"/>
          </p15:clr>
        </p15:guide>
        <p15:guide id="7" pos="5632" userDrawn="1">
          <p15:clr>
            <a:srgbClr val="FBAE40"/>
          </p15:clr>
        </p15:guide>
        <p15:guide id="8" orient="horz" pos="1248" userDrawn="1">
          <p15:clr>
            <a:srgbClr val="FBAE40"/>
          </p15:clr>
        </p15:guide>
        <p15:guide id="9" orient="horz" pos="2722" userDrawn="1">
          <p15:clr>
            <a:srgbClr val="FBAE40"/>
          </p15:clr>
        </p15:guide>
        <p15:guide id="10" pos="294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8_3 Up with Vertical Titles">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0484"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4705474"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8930466"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9"/>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
        <p:nvSpPr>
          <p:cNvPr id="12" name="Pentagon 11"/>
          <p:cNvSpPr/>
          <p:nvPr/>
        </p:nvSpPr>
        <p:spPr>
          <a:xfrm>
            <a:off x="480484" y="1448942"/>
            <a:ext cx="4032000" cy="532259"/>
          </a:xfrm>
          <a:prstGeom prst="homePlate">
            <a:avLst>
              <a:gd name="adj" fmla="val 486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6" name="Pentagon 15"/>
          <p:cNvSpPr/>
          <p:nvPr/>
        </p:nvSpPr>
        <p:spPr>
          <a:xfrm>
            <a:off x="4705474" y="1448942"/>
            <a:ext cx="4032000" cy="532259"/>
          </a:xfrm>
          <a:prstGeom prst="homePlate">
            <a:avLst>
              <a:gd name="adj" fmla="val 486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7" name="Pentagon 16"/>
          <p:cNvSpPr/>
          <p:nvPr/>
        </p:nvSpPr>
        <p:spPr>
          <a:xfrm>
            <a:off x="8930466" y="1448942"/>
            <a:ext cx="4032000" cy="532259"/>
          </a:xfrm>
          <a:prstGeom prst="homePlate">
            <a:avLst>
              <a:gd name="adj" fmla="val 4865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4" name="Pentagon 13"/>
          <p:cNvSpPr/>
          <p:nvPr userDrawn="1"/>
        </p:nvSpPr>
        <p:spPr>
          <a:xfrm>
            <a:off x="480484" y="1448942"/>
            <a:ext cx="4032000" cy="532259"/>
          </a:xfrm>
          <a:prstGeom prst="homePlate">
            <a:avLst>
              <a:gd name="adj" fmla="val 48659"/>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5" name="Pentagon 14"/>
          <p:cNvSpPr/>
          <p:nvPr userDrawn="1"/>
        </p:nvSpPr>
        <p:spPr>
          <a:xfrm>
            <a:off x="4705474" y="1448942"/>
            <a:ext cx="4032000" cy="532259"/>
          </a:xfrm>
          <a:prstGeom prst="homePlate">
            <a:avLst>
              <a:gd name="adj" fmla="val 48659"/>
            </a:avLst>
          </a:prstGeom>
          <a:solidFill>
            <a:srgbClr val="FDD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8" name="Pentagon 17"/>
          <p:cNvSpPr/>
          <p:nvPr userDrawn="1"/>
        </p:nvSpPr>
        <p:spPr>
          <a:xfrm>
            <a:off x="8930466" y="1448942"/>
            <a:ext cx="4032000" cy="532259"/>
          </a:xfrm>
          <a:prstGeom prst="homePlate">
            <a:avLst>
              <a:gd name="adj" fmla="val 48659"/>
            </a:avLst>
          </a:prstGeom>
          <a:solidFill>
            <a:srgbClr val="FEE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680439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2212">
          <p15:clr>
            <a:srgbClr val="FBAE40"/>
          </p15:clr>
        </p15:guide>
        <p15:guide id="3" pos="4139">
          <p15:clr>
            <a:srgbClr val="FBAE40"/>
          </p15:clr>
        </p15:guide>
        <p15:guide id="4" pos="4224">
          <p15:clr>
            <a:srgbClr val="FBAE40"/>
          </p15:clr>
        </p15:guide>
        <p15:guide id="0" orient="horz" pos="2631" userDrawn="1">
          <p15:clr>
            <a:srgbClr val="FBAE40"/>
          </p15:clr>
        </p15:guide>
        <p15:guide id="5" orient="horz" pos="1333" userDrawn="1">
          <p15:clr>
            <a:srgbClr val="FBAE40"/>
          </p15:clr>
        </p15:guide>
        <p15:guide id="6" orient="horz" pos="1248" userDrawn="1">
          <p15:clr>
            <a:srgbClr val="FBAE40"/>
          </p15:clr>
        </p15:guide>
        <p15:guide id="7" pos="2836" userDrawn="1">
          <p15:clr>
            <a:srgbClr val="FBAE40"/>
          </p15:clr>
        </p15:guide>
        <p15:guide id="8" pos="2949" userDrawn="1">
          <p15:clr>
            <a:srgbClr val="FBAE40"/>
          </p15:clr>
        </p15:guide>
        <p15:guide id="9" pos="5519" userDrawn="1">
          <p15:clr>
            <a:srgbClr val="FBAE40"/>
          </p15:clr>
        </p15:guide>
        <p15:guide id="10" pos="56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Cover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479684" y="541339"/>
            <a:ext cx="6619619" cy="4859339"/>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GB" sz="2000" dirty="0"/>
          </a:p>
        </p:txBody>
      </p:sp>
      <p:sp>
        <p:nvSpPr>
          <p:cNvPr id="16" name="TextBox 15"/>
          <p:cNvSpPr txBox="1"/>
          <p:nvPr/>
        </p:nvSpPr>
        <p:spPr>
          <a:xfrm>
            <a:off x="936626" y="914102"/>
            <a:ext cx="5844909" cy="346234"/>
          </a:xfrm>
          <a:prstGeom prst="rect">
            <a:avLst/>
          </a:prstGeom>
          <a:noFill/>
        </p:spPr>
        <p:txBody>
          <a:bodyPr wrap="square" lIns="91427" tIns="45713" rIns="91427" bIns="45713" rtlCol="0">
            <a:spAutoFit/>
          </a:bodyPr>
          <a:lstStyle/>
          <a:p>
            <a:pPr>
              <a:lnSpc>
                <a:spcPct val="150000"/>
              </a:lnSpc>
            </a:pPr>
            <a:r>
              <a:rPr lang="en-GB" sz="1100" b="1" dirty="0">
                <a:latin typeface="+mn-lt"/>
                <a:cs typeface="Arial" panose="020B0604020202020204" pitchFamily="34" charset="0"/>
              </a:rPr>
              <a:t>Cambridge Judge Business School</a:t>
            </a:r>
          </a:p>
        </p:txBody>
      </p:sp>
      <p:cxnSp>
        <p:nvCxnSpPr>
          <p:cNvPr id="17" name="Straight Connector 16"/>
          <p:cNvCxnSpPr/>
          <p:nvPr/>
        </p:nvCxnSpPr>
        <p:spPr>
          <a:xfrm>
            <a:off x="1032843" y="1260351"/>
            <a:ext cx="5568619" cy="0"/>
          </a:xfrm>
          <a:prstGeom prst="line">
            <a:avLst/>
          </a:prstGeom>
          <a:ln w="22225"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1038702" y="1980431"/>
            <a:ext cx="5622448" cy="1781945"/>
          </a:xfrm>
        </p:spPr>
        <p:txBody>
          <a:bodyPr/>
          <a:lstStyle>
            <a:lvl1pPr>
              <a:defRPr lang="en-GB" sz="3500" kern="1200" cap="all" baseline="0" dirty="0">
                <a:solidFill>
                  <a:schemeClr val="tx1"/>
                </a:solidFill>
                <a:latin typeface="+mj-lt"/>
                <a:ea typeface="+mn-ea"/>
                <a:cs typeface="Arial" panose="020B0604020202020204" pitchFamily="34" charset="0"/>
              </a:defRPr>
            </a:lvl1pPr>
          </a:lstStyle>
          <a:p>
            <a:pPr marL="0" marR="0" lvl="0" indent="0" algn="l" defTabSz="960302" rtl="0" eaLnBrk="1" fontAlgn="auto" latinLnBrk="0" hangingPunct="1">
              <a:lnSpc>
                <a:spcPct val="100000"/>
              </a:lnSpc>
              <a:spcBef>
                <a:spcPts val="0"/>
              </a:spcBef>
              <a:spcAft>
                <a:spcPts val="564"/>
              </a:spcAft>
              <a:buClr>
                <a:schemeClr val="tx1"/>
              </a:buClr>
              <a:buSzTx/>
              <a:buFontTx/>
              <a:buNone/>
              <a:tabLst/>
            </a:pPr>
            <a:r>
              <a:rPr lang="en-US" dirty="0"/>
              <a:t>Click to edit Title</a:t>
            </a:r>
            <a:endParaRPr lang="en-GB" dirty="0"/>
          </a:p>
        </p:txBody>
      </p:sp>
      <p:sp>
        <p:nvSpPr>
          <p:cNvPr id="24" name="Text Placeholder 3"/>
          <p:cNvSpPr>
            <a:spLocks noGrp="1"/>
          </p:cNvSpPr>
          <p:nvPr>
            <p:ph type="body" sz="quarter" idx="13" hasCustomPrompt="1"/>
          </p:nvPr>
        </p:nvSpPr>
        <p:spPr>
          <a:xfrm>
            <a:off x="1038702" y="4095752"/>
            <a:ext cx="5622448" cy="887717"/>
          </a:xfrm>
        </p:spPr>
        <p:txBody>
          <a:bodyPr/>
          <a:lstStyle>
            <a:lvl1pPr>
              <a:defRPr lang="en-GB" sz="1800" kern="1200" cap="none" baseline="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60302" rtl="0" eaLnBrk="1" fontAlgn="auto" latinLnBrk="0" hangingPunct="1">
              <a:lnSpc>
                <a:spcPct val="100000"/>
              </a:lnSpc>
              <a:spcBef>
                <a:spcPts val="0"/>
              </a:spcBef>
              <a:spcAft>
                <a:spcPts val="564"/>
              </a:spcAft>
              <a:buClr>
                <a:schemeClr val="tx1"/>
              </a:buClr>
              <a:buSzTx/>
              <a:buFontTx/>
              <a:buNone/>
              <a:tabLst/>
            </a:pPr>
            <a:r>
              <a:rPr lang="en-US" dirty="0"/>
              <a:t>Click to edit name of presenter, </a:t>
            </a:r>
            <a:br>
              <a:rPr lang="en-US" dirty="0"/>
            </a:br>
            <a:r>
              <a:rPr lang="en-US" dirty="0"/>
              <a:t>date and venue.</a:t>
            </a:r>
            <a:endParaRPr lang="en-GB" dirty="0"/>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780" y="6048976"/>
            <a:ext cx="2669530" cy="828000"/>
          </a:xfrm>
          <a:prstGeom prst="rect">
            <a:avLst/>
          </a:prstGeom>
        </p:spPr>
      </p:pic>
      <p:sp>
        <p:nvSpPr>
          <p:cNvPr id="9" name="Text Placeholder 3">
            <a:extLst>
              <a:ext uri="{FF2B5EF4-FFF2-40B4-BE49-F238E27FC236}">
                <a16:creationId xmlns="" xmlns:a16="http://schemas.microsoft.com/office/drawing/2014/main" id="{E8D59A9D-D747-489E-A2E1-5448CA5FDAC2}"/>
              </a:ext>
            </a:extLst>
          </p:cNvPr>
          <p:cNvSpPr>
            <a:spLocks noGrp="1"/>
          </p:cNvSpPr>
          <p:nvPr>
            <p:ph type="body" sz="quarter" idx="14" hasCustomPrompt="1"/>
          </p:nvPr>
        </p:nvSpPr>
        <p:spPr>
          <a:xfrm>
            <a:off x="1002979" y="1318794"/>
            <a:ext cx="5622448" cy="274934"/>
          </a:xfrm>
        </p:spPr>
        <p:txBody>
          <a:bodyPr/>
          <a:lstStyle>
            <a:lvl1pPr>
              <a:defRPr lang="en-GB" sz="1100" kern="1200" cap="none" baseline="0" dirty="0">
                <a:solidFill>
                  <a:schemeClr val="tx1"/>
                </a:solidFill>
                <a:latin typeface="Arial" panose="020B0604020202020204" pitchFamily="34" charset="0"/>
                <a:ea typeface="+mn-ea"/>
                <a:cs typeface="Arial" panose="020B0604020202020204" pitchFamily="34" charset="0"/>
              </a:defRPr>
            </a:lvl1pPr>
          </a:lstStyle>
          <a:p>
            <a:pPr marL="0" marR="0" lvl="0" indent="0" algn="l" defTabSz="960302" rtl="0" eaLnBrk="1" fontAlgn="auto" latinLnBrk="0" hangingPunct="1">
              <a:lnSpc>
                <a:spcPct val="100000"/>
              </a:lnSpc>
              <a:spcBef>
                <a:spcPts val="0"/>
              </a:spcBef>
              <a:spcAft>
                <a:spcPts val="564"/>
              </a:spcAft>
              <a:buClr>
                <a:schemeClr val="tx1"/>
              </a:buClr>
              <a:buSzTx/>
              <a:buFontTx/>
              <a:buNone/>
              <a:tabLst/>
            </a:pPr>
            <a:r>
              <a:rPr lang="en-US" dirty="0"/>
              <a:t>Click to edit header</a:t>
            </a:r>
            <a:endParaRPr lang="en-GB" dirty="0"/>
          </a:p>
        </p:txBody>
      </p:sp>
      <p:cxnSp>
        <p:nvCxnSpPr>
          <p:cNvPr id="11" name="Straight Connector 10">
            <a:extLst>
              <a:ext uri="{FF2B5EF4-FFF2-40B4-BE49-F238E27FC236}">
                <a16:creationId xmlns="" xmlns:a16="http://schemas.microsoft.com/office/drawing/2014/main" id="{96207A5D-7EFB-4468-87BF-6D8B0BEDD23E}"/>
              </a:ext>
            </a:extLst>
          </p:cNvPr>
          <p:cNvCxnSpPr/>
          <p:nvPr userDrawn="1"/>
        </p:nvCxnSpPr>
        <p:spPr>
          <a:xfrm>
            <a:off x="1032843" y="1548383"/>
            <a:ext cx="5568619" cy="0"/>
          </a:xfrm>
          <a:prstGeom prst="line">
            <a:avLst/>
          </a:prstGeom>
          <a:ln w="635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20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DCECCB84-F9BA-43D5-87BE-67443E8EF086}">
      <p15:sldGuideLst xmlns="" xmlns:p15="http://schemas.microsoft.com/office/powerpoint/2012/main">
        <p15:guide id="1" pos="483">
          <p15:clr>
            <a:srgbClr val="FBAE40"/>
          </p15:clr>
        </p15:guide>
        <p15:guide id="2" pos="3147">
          <p15:clr>
            <a:srgbClr val="FBAE40"/>
          </p15:clr>
        </p15:guide>
        <p15:guide id="3" orient="horz" pos="703">
          <p15:clr>
            <a:srgbClr val="FBAE40"/>
          </p15:clr>
        </p15:guide>
        <p15:guide id="0" pos="644">
          <p15:clr>
            <a:srgbClr val="FBAE40"/>
          </p15:clr>
        </p15:guide>
        <p15:guide id="4" pos="4196">
          <p15:clr>
            <a:srgbClr val="FBAE40"/>
          </p15:clr>
        </p15:guide>
        <p15:guide id="5" orient="horz" pos="737">
          <p15:clr>
            <a:srgbClr val="FBAE40"/>
          </p15:clr>
        </p15:guide>
        <p15:guide id="6" orient="horz" pos="2580">
          <p15:clr>
            <a:srgbClr val="FBAE40"/>
          </p15:clr>
        </p15:guide>
        <p15:guide id="7" orient="horz" pos="238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9_3 Up (10.5 pt)">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0484" y="2127188"/>
            <a:ext cx="4032000" cy="4240190"/>
          </a:xfrm>
        </p:spPr>
        <p:txBody>
          <a:bodyPr>
            <a:normAutofit/>
          </a:bodyPr>
          <a:lstStyle>
            <a:lvl1pPr>
              <a:defRPr sz="1100"/>
            </a:lvl1pPr>
            <a:lvl2pPr>
              <a:defRPr sz="1100"/>
            </a:lvl2pPr>
            <a:lvl3pPr>
              <a:defRPr sz="1100"/>
            </a:lvl3pPr>
            <a:lvl4pPr>
              <a:defRPr sz="1100"/>
            </a:lvl4pPr>
            <a:lvl5pPr>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4705474" y="2127188"/>
            <a:ext cx="4032000" cy="4240190"/>
          </a:xfrm>
        </p:spPr>
        <p:txBody>
          <a:bodyPr>
            <a:normAutofit/>
          </a:bodyPr>
          <a:lstStyle>
            <a:lvl1pPr>
              <a:defRPr sz="1100"/>
            </a:lvl1pPr>
            <a:lvl2pPr>
              <a:defRPr sz="1100"/>
            </a:lvl2pPr>
            <a:lvl3pPr>
              <a:defRPr sz="1100"/>
            </a:lvl3pPr>
            <a:lvl4pPr>
              <a:defRPr sz="1100"/>
            </a:lvl4pPr>
            <a:lvl5pPr>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8930466" y="2127188"/>
            <a:ext cx="4032000" cy="4240190"/>
          </a:xfrm>
        </p:spPr>
        <p:txBody>
          <a:bodyPr>
            <a:normAutofit/>
          </a:bodyPr>
          <a:lstStyle>
            <a:lvl1pPr>
              <a:defRPr sz="1100"/>
            </a:lvl1pPr>
            <a:lvl2pPr>
              <a:defRPr sz="1100"/>
            </a:lvl2pPr>
            <a:lvl3pPr>
              <a:defRPr sz="1100"/>
            </a:lvl3pPr>
            <a:lvl4pPr>
              <a:defRPr sz="1100"/>
            </a:lvl4pPr>
            <a:lvl5pPr>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9"/>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
        <p:nvSpPr>
          <p:cNvPr id="12" name="Pentagon 11"/>
          <p:cNvSpPr/>
          <p:nvPr/>
        </p:nvSpPr>
        <p:spPr>
          <a:xfrm>
            <a:off x="480484" y="1448942"/>
            <a:ext cx="4032000" cy="532259"/>
          </a:xfrm>
          <a:prstGeom prst="homePlate">
            <a:avLst>
              <a:gd name="adj" fmla="val 4865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6" name="Pentagon 15"/>
          <p:cNvSpPr/>
          <p:nvPr/>
        </p:nvSpPr>
        <p:spPr>
          <a:xfrm>
            <a:off x="4705474" y="1448942"/>
            <a:ext cx="4032000" cy="532259"/>
          </a:xfrm>
          <a:prstGeom prst="homePlate">
            <a:avLst>
              <a:gd name="adj" fmla="val 4865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7" name="Pentagon 16"/>
          <p:cNvSpPr/>
          <p:nvPr/>
        </p:nvSpPr>
        <p:spPr>
          <a:xfrm>
            <a:off x="8930466" y="1448942"/>
            <a:ext cx="4032000" cy="532259"/>
          </a:xfrm>
          <a:prstGeom prst="homePlate">
            <a:avLst>
              <a:gd name="adj" fmla="val 4865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4" name="Pentagon 13"/>
          <p:cNvSpPr/>
          <p:nvPr userDrawn="1"/>
        </p:nvSpPr>
        <p:spPr>
          <a:xfrm>
            <a:off x="480484" y="1448942"/>
            <a:ext cx="4032000" cy="532259"/>
          </a:xfrm>
          <a:prstGeom prst="homePlate">
            <a:avLst>
              <a:gd name="adj" fmla="val 48659"/>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5" name="Pentagon 14"/>
          <p:cNvSpPr/>
          <p:nvPr userDrawn="1"/>
        </p:nvSpPr>
        <p:spPr>
          <a:xfrm>
            <a:off x="4705474" y="1448942"/>
            <a:ext cx="4032000" cy="532259"/>
          </a:xfrm>
          <a:prstGeom prst="homePlate">
            <a:avLst>
              <a:gd name="adj" fmla="val 48659"/>
            </a:avLst>
          </a:prstGeom>
          <a:solidFill>
            <a:srgbClr val="FDD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sp>
        <p:nvSpPr>
          <p:cNvPr id="18" name="Pentagon 17"/>
          <p:cNvSpPr/>
          <p:nvPr userDrawn="1"/>
        </p:nvSpPr>
        <p:spPr>
          <a:xfrm>
            <a:off x="8930466" y="1448942"/>
            <a:ext cx="4032000" cy="532259"/>
          </a:xfrm>
          <a:prstGeom prst="homePlate">
            <a:avLst>
              <a:gd name="adj" fmla="val 48659"/>
            </a:avLst>
          </a:prstGeom>
          <a:solidFill>
            <a:srgbClr val="FEE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eaLnBrk="1" hangingPunct="1">
              <a:defRPr/>
            </a:pPr>
            <a:endParaRPr lang="en-GB" sz="200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6614627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2212">
          <p15:clr>
            <a:srgbClr val="FBAE40"/>
          </p15:clr>
        </p15:guide>
        <p15:guide id="3" pos="4139">
          <p15:clr>
            <a:srgbClr val="FBAE40"/>
          </p15:clr>
        </p15:guide>
        <p15:guide id="4" pos="4224">
          <p15:clr>
            <a:srgbClr val="FBAE40"/>
          </p15:clr>
        </p15:guide>
        <p15:guide id="0" orient="horz" pos="1333" userDrawn="1">
          <p15:clr>
            <a:srgbClr val="FBAE40"/>
          </p15:clr>
        </p15:guide>
        <p15:guide id="5" orient="horz" pos="1248" userDrawn="1">
          <p15:clr>
            <a:srgbClr val="FBAE40"/>
          </p15:clr>
        </p15:guide>
        <p15:guide id="6" pos="2836" userDrawn="1">
          <p15:clr>
            <a:srgbClr val="FBAE40"/>
          </p15:clr>
        </p15:guide>
        <p15:guide id="7" pos="2949" userDrawn="1">
          <p15:clr>
            <a:srgbClr val="FBAE40"/>
          </p15:clr>
        </p15:guide>
        <p15:guide id="8" pos="5519" userDrawn="1">
          <p15:clr>
            <a:srgbClr val="FBAE40"/>
          </p15:clr>
        </p15:guide>
        <p15:guide id="9" pos="56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0__6 Up pictures with text">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480484" y="1439720"/>
            <a:ext cx="1919816" cy="1439862"/>
          </a:xfrm>
        </p:spPr>
        <p:txBody>
          <a:bodyPr anchor="ctr"/>
          <a:lstStyle>
            <a:lvl1pPr algn="ctr">
              <a:defRPr/>
            </a:lvl1pPr>
          </a:lstStyle>
          <a:p>
            <a:r>
              <a:rPr lang="en-US"/>
              <a:t>Click icon to add picture</a:t>
            </a:r>
            <a:endParaRPr lang="en-GB"/>
          </a:p>
        </p:txBody>
      </p:sp>
      <p:sp>
        <p:nvSpPr>
          <p:cNvPr id="31" name="Content Placeholder 26"/>
          <p:cNvSpPr>
            <a:spLocks noGrp="1"/>
          </p:cNvSpPr>
          <p:nvPr>
            <p:ph sz="quarter" idx="15"/>
          </p:nvPr>
        </p:nvSpPr>
        <p:spPr>
          <a:xfrm>
            <a:off x="2592920" y="1440008"/>
            <a:ext cx="4032248" cy="1439575"/>
          </a:xfrm>
        </p:spPr>
        <p:txBody>
          <a:bodyPr>
            <a:normAutofit/>
          </a:bodyPr>
          <a:lstStyle>
            <a:lvl1pPr>
              <a:defRPr sz="1600" baseline="0"/>
            </a:lvl1pPr>
          </a:lstStyle>
          <a:p>
            <a:pPr lvl="0"/>
            <a:r>
              <a:rPr lang="en-US" noProof="1"/>
              <a:t>Click to edit Master text styles</a:t>
            </a:r>
          </a:p>
        </p:txBody>
      </p:sp>
      <p:sp>
        <p:nvSpPr>
          <p:cNvPr id="2" name="Footer Placeholder 1"/>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4" name="Slide Number Placeholder 3"/>
          <p:cNvSpPr>
            <a:spLocks noGrp="1"/>
          </p:cNvSpPr>
          <p:nvPr>
            <p:ph type="sldNum" sz="quarter" idx="18"/>
          </p:nvPr>
        </p:nvSpPr>
        <p:spPr/>
        <p:txBody>
          <a:bodyPr/>
          <a:lstStyle/>
          <a:p>
            <a:fld id="{FEBD7F86-1881-4698-8703-FB80B0800997}" type="slidenum">
              <a:rPr lang="en-GB" smtClean="0"/>
              <a:pPr/>
              <a:t>‹#›</a:t>
            </a:fld>
            <a:endParaRPr lang="en-GB" dirty="0"/>
          </a:p>
        </p:txBody>
      </p:sp>
      <p:sp>
        <p:nvSpPr>
          <p:cNvPr id="7" name="TextBox 6"/>
          <p:cNvSpPr txBox="1"/>
          <p:nvPr/>
        </p:nvSpPr>
        <p:spPr>
          <a:xfrm>
            <a:off x="361476" y="4284663"/>
            <a:ext cx="1219199" cy="914400"/>
          </a:xfrm>
          <a:prstGeom prst="rect">
            <a:avLst/>
          </a:prstGeom>
          <a:noFill/>
        </p:spPr>
        <p:txBody>
          <a:bodyPr wrap="none" lIns="0" tIns="0" rIns="0" bIns="0" rtlCol="0">
            <a:noAutofit/>
          </a:bodyPr>
          <a:lstStyle/>
          <a:p>
            <a:pPr>
              <a:spcAft>
                <a:spcPts val="900"/>
              </a:spcAft>
            </a:pPr>
            <a:endParaRPr lang="en-GB" sz="2000" dirty="0">
              <a:latin typeface="Arial" panose="020B0604020202020204" pitchFamily="34" charset="0"/>
            </a:endParaRPr>
          </a:p>
        </p:txBody>
      </p:sp>
      <p:sp>
        <p:nvSpPr>
          <p:cNvPr id="11" name="Picture Placeholder 5"/>
          <p:cNvSpPr>
            <a:spLocks noGrp="1"/>
          </p:cNvSpPr>
          <p:nvPr>
            <p:ph type="pic" sz="quarter" idx="20"/>
          </p:nvPr>
        </p:nvSpPr>
        <p:spPr>
          <a:xfrm>
            <a:off x="480484" y="3186041"/>
            <a:ext cx="1919816" cy="1439862"/>
          </a:xfrm>
        </p:spPr>
        <p:txBody>
          <a:bodyPr anchor="ctr"/>
          <a:lstStyle>
            <a:lvl1pPr algn="ctr">
              <a:defRPr/>
            </a:lvl1pPr>
          </a:lstStyle>
          <a:p>
            <a:r>
              <a:rPr lang="en-US"/>
              <a:t>Click icon to add picture</a:t>
            </a:r>
            <a:endParaRPr lang="en-GB"/>
          </a:p>
        </p:txBody>
      </p:sp>
      <p:sp>
        <p:nvSpPr>
          <p:cNvPr id="13" name="Content Placeholder 26"/>
          <p:cNvSpPr>
            <a:spLocks noGrp="1"/>
          </p:cNvSpPr>
          <p:nvPr>
            <p:ph sz="quarter" idx="21"/>
          </p:nvPr>
        </p:nvSpPr>
        <p:spPr>
          <a:xfrm>
            <a:off x="2592920" y="3186328"/>
            <a:ext cx="4032248" cy="1439575"/>
          </a:xfrm>
        </p:spPr>
        <p:txBody>
          <a:bodyPr>
            <a:normAutofit/>
          </a:bodyPr>
          <a:lstStyle>
            <a:lvl1pPr>
              <a:defRPr sz="1600" baseline="0"/>
            </a:lvl1pPr>
          </a:lstStyle>
          <a:p>
            <a:pPr lvl="0"/>
            <a:r>
              <a:rPr lang="en-US" noProof="1"/>
              <a:t>Click to edit Master text styles</a:t>
            </a:r>
          </a:p>
        </p:txBody>
      </p:sp>
      <p:sp>
        <p:nvSpPr>
          <p:cNvPr id="14" name="Picture Placeholder 5"/>
          <p:cNvSpPr>
            <a:spLocks noGrp="1"/>
          </p:cNvSpPr>
          <p:nvPr>
            <p:ph type="pic" sz="quarter" idx="22"/>
          </p:nvPr>
        </p:nvSpPr>
        <p:spPr>
          <a:xfrm>
            <a:off x="480484" y="4932363"/>
            <a:ext cx="1919816" cy="1439862"/>
          </a:xfrm>
        </p:spPr>
        <p:txBody>
          <a:bodyPr anchor="ctr"/>
          <a:lstStyle>
            <a:lvl1pPr algn="ctr">
              <a:defRPr/>
            </a:lvl1pPr>
          </a:lstStyle>
          <a:p>
            <a:r>
              <a:rPr lang="en-US"/>
              <a:t>Click icon to add picture</a:t>
            </a:r>
            <a:endParaRPr lang="en-GB"/>
          </a:p>
        </p:txBody>
      </p:sp>
      <p:sp>
        <p:nvSpPr>
          <p:cNvPr id="15" name="Content Placeholder 26"/>
          <p:cNvSpPr>
            <a:spLocks noGrp="1"/>
          </p:cNvSpPr>
          <p:nvPr>
            <p:ph sz="quarter" idx="23"/>
          </p:nvPr>
        </p:nvSpPr>
        <p:spPr>
          <a:xfrm>
            <a:off x="2592920" y="4932651"/>
            <a:ext cx="4032248" cy="1439575"/>
          </a:xfrm>
        </p:spPr>
        <p:txBody>
          <a:bodyPr>
            <a:normAutofit/>
          </a:bodyPr>
          <a:lstStyle>
            <a:lvl1pPr>
              <a:defRPr sz="1600" baseline="0"/>
            </a:lvl1pPr>
          </a:lstStyle>
          <a:p>
            <a:pPr lvl="0"/>
            <a:r>
              <a:rPr lang="en-US" noProof="1"/>
              <a:t>Click to edit Master text styles</a:t>
            </a:r>
          </a:p>
        </p:txBody>
      </p:sp>
      <p:sp>
        <p:nvSpPr>
          <p:cNvPr id="16" name="Picture Placeholder 5"/>
          <p:cNvSpPr>
            <a:spLocks noGrp="1"/>
          </p:cNvSpPr>
          <p:nvPr>
            <p:ph type="pic" sz="quarter" idx="24"/>
          </p:nvPr>
        </p:nvSpPr>
        <p:spPr>
          <a:xfrm>
            <a:off x="6835351" y="1439720"/>
            <a:ext cx="1919816" cy="1439862"/>
          </a:xfrm>
        </p:spPr>
        <p:txBody>
          <a:bodyPr anchor="ctr"/>
          <a:lstStyle>
            <a:lvl1pPr algn="ctr">
              <a:defRPr/>
            </a:lvl1pPr>
          </a:lstStyle>
          <a:p>
            <a:r>
              <a:rPr lang="en-US"/>
              <a:t>Click icon to add picture</a:t>
            </a:r>
            <a:endParaRPr lang="en-GB" dirty="0"/>
          </a:p>
        </p:txBody>
      </p:sp>
      <p:sp>
        <p:nvSpPr>
          <p:cNvPr id="18" name="Content Placeholder 26"/>
          <p:cNvSpPr>
            <a:spLocks noGrp="1"/>
          </p:cNvSpPr>
          <p:nvPr>
            <p:ph sz="quarter" idx="25"/>
          </p:nvPr>
        </p:nvSpPr>
        <p:spPr>
          <a:xfrm>
            <a:off x="8947785" y="1440008"/>
            <a:ext cx="4032248" cy="1439575"/>
          </a:xfrm>
        </p:spPr>
        <p:txBody>
          <a:bodyPr>
            <a:normAutofit/>
          </a:bodyPr>
          <a:lstStyle>
            <a:lvl1pPr>
              <a:defRPr sz="1600" baseline="0"/>
            </a:lvl1pPr>
          </a:lstStyle>
          <a:p>
            <a:pPr lvl="0"/>
            <a:r>
              <a:rPr lang="en-US" noProof="1"/>
              <a:t>Click to edit Master text styles</a:t>
            </a:r>
          </a:p>
        </p:txBody>
      </p:sp>
      <p:sp>
        <p:nvSpPr>
          <p:cNvPr id="19" name="Picture Placeholder 5"/>
          <p:cNvSpPr>
            <a:spLocks noGrp="1"/>
          </p:cNvSpPr>
          <p:nvPr>
            <p:ph type="pic" sz="quarter" idx="26"/>
          </p:nvPr>
        </p:nvSpPr>
        <p:spPr>
          <a:xfrm>
            <a:off x="6835351" y="3188566"/>
            <a:ext cx="1919816" cy="1439862"/>
          </a:xfrm>
        </p:spPr>
        <p:txBody>
          <a:bodyPr anchor="ctr"/>
          <a:lstStyle>
            <a:lvl1pPr algn="ctr">
              <a:defRPr/>
            </a:lvl1pPr>
          </a:lstStyle>
          <a:p>
            <a:r>
              <a:rPr lang="en-US"/>
              <a:t>Click icon to add picture</a:t>
            </a:r>
            <a:endParaRPr lang="en-GB"/>
          </a:p>
        </p:txBody>
      </p:sp>
      <p:sp>
        <p:nvSpPr>
          <p:cNvPr id="20" name="Content Placeholder 26"/>
          <p:cNvSpPr>
            <a:spLocks noGrp="1"/>
          </p:cNvSpPr>
          <p:nvPr>
            <p:ph sz="quarter" idx="27"/>
          </p:nvPr>
        </p:nvSpPr>
        <p:spPr>
          <a:xfrm>
            <a:off x="8947785" y="3188854"/>
            <a:ext cx="4032248" cy="1439575"/>
          </a:xfrm>
        </p:spPr>
        <p:txBody>
          <a:bodyPr>
            <a:normAutofit/>
          </a:bodyPr>
          <a:lstStyle>
            <a:lvl1pPr>
              <a:defRPr sz="1600" baseline="0"/>
            </a:lvl1pPr>
          </a:lstStyle>
          <a:p>
            <a:pPr lvl="0"/>
            <a:r>
              <a:rPr lang="en-US" noProof="1"/>
              <a:t>Click to edit Master text styles</a:t>
            </a:r>
          </a:p>
        </p:txBody>
      </p:sp>
      <p:sp>
        <p:nvSpPr>
          <p:cNvPr id="21" name="Picture Placeholder 5"/>
          <p:cNvSpPr>
            <a:spLocks noGrp="1"/>
          </p:cNvSpPr>
          <p:nvPr>
            <p:ph type="pic" sz="quarter" idx="28"/>
          </p:nvPr>
        </p:nvSpPr>
        <p:spPr>
          <a:xfrm>
            <a:off x="6835351" y="4937413"/>
            <a:ext cx="1919816" cy="1439862"/>
          </a:xfrm>
        </p:spPr>
        <p:txBody>
          <a:bodyPr anchor="ctr"/>
          <a:lstStyle>
            <a:lvl1pPr algn="ctr">
              <a:defRPr/>
            </a:lvl1pPr>
          </a:lstStyle>
          <a:p>
            <a:r>
              <a:rPr lang="en-US"/>
              <a:t>Click icon to add picture</a:t>
            </a:r>
            <a:endParaRPr lang="en-GB"/>
          </a:p>
        </p:txBody>
      </p:sp>
      <p:sp>
        <p:nvSpPr>
          <p:cNvPr id="22" name="Content Placeholder 26"/>
          <p:cNvSpPr>
            <a:spLocks noGrp="1"/>
          </p:cNvSpPr>
          <p:nvPr>
            <p:ph sz="quarter" idx="29"/>
          </p:nvPr>
        </p:nvSpPr>
        <p:spPr>
          <a:xfrm>
            <a:off x="8947785" y="4937701"/>
            <a:ext cx="4032248" cy="1439575"/>
          </a:xfrm>
        </p:spPr>
        <p:txBody>
          <a:bodyPr>
            <a:normAutofit/>
          </a:bodyPr>
          <a:lstStyle>
            <a:lvl1pPr>
              <a:defRPr sz="1600" baseline="0"/>
            </a:lvl1pPr>
          </a:lstStyle>
          <a:p>
            <a:pPr lvl="0"/>
            <a:r>
              <a:rPr lang="en-US" noProof="1"/>
              <a:t>Click to edit Master text styles</a:t>
            </a:r>
          </a:p>
        </p:txBody>
      </p:sp>
      <p:sp>
        <p:nvSpPr>
          <p:cNvPr id="8" name="Title 7"/>
          <p:cNvSpPr>
            <a:spLocks noGrp="1"/>
          </p:cNvSpPr>
          <p:nvPr>
            <p:ph type="title"/>
          </p:nvPr>
        </p:nvSpPr>
        <p:spPr/>
        <p:txBody>
          <a:bodyPr/>
          <a:lstStyle/>
          <a:p>
            <a:r>
              <a:rPr lang="en-US"/>
              <a:t>Click to edit Master title style</a:t>
            </a:r>
            <a:endParaRPr lang="en-GB"/>
          </a:p>
        </p:txBody>
      </p:sp>
      <p:sp>
        <p:nvSpPr>
          <p:cNvPr id="24" name="TextBox 23"/>
          <p:cNvSpPr txBox="1"/>
          <p:nvPr userDrawn="1"/>
        </p:nvSpPr>
        <p:spPr>
          <a:xfrm>
            <a:off x="361476" y="4284663"/>
            <a:ext cx="1219199" cy="914400"/>
          </a:xfrm>
          <a:prstGeom prst="rect">
            <a:avLst/>
          </a:prstGeom>
          <a:noFill/>
        </p:spPr>
        <p:txBody>
          <a:bodyPr wrap="none" lIns="0" tIns="0" rIns="0" bIns="0" rtlCol="0">
            <a:noAutofit/>
          </a:bodyPr>
          <a:lstStyle/>
          <a:p>
            <a:pPr>
              <a:spcAft>
                <a:spcPts val="900"/>
              </a:spcAft>
            </a:pPr>
            <a:endParaRPr lang="en-GB" sz="2000" dirty="0">
              <a:latin typeface="Arial" panose="020B0604020202020204" pitchFamily="34" charset="0"/>
            </a:endParaRPr>
          </a:p>
        </p:txBody>
      </p:sp>
      <p:pic>
        <p:nvPicPr>
          <p:cNvPr id="25" name="Picture 2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18577549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1135">
          <p15:clr>
            <a:srgbClr val="FBAE40"/>
          </p15:clr>
        </p15:guide>
        <p15:guide id="2" pos="1220">
          <p15:clr>
            <a:srgbClr val="FBAE40"/>
          </p15:clr>
        </p15:guide>
        <p15:guide id="3" pos="3119">
          <p15:clr>
            <a:srgbClr val="FBAE40"/>
          </p15:clr>
        </p15:guide>
        <p15:guide id="4" pos="3232">
          <p15:clr>
            <a:srgbClr val="FBAE40"/>
          </p15:clr>
        </p15:guide>
        <p15:guide id="5" pos="4139">
          <p15:clr>
            <a:srgbClr val="FBAE40"/>
          </p15:clr>
        </p15:guide>
        <p15:guide id="6" pos="4224">
          <p15:clr>
            <a:srgbClr val="FBAE40"/>
          </p15:clr>
        </p15:guide>
        <p15:guide id="0" pos="1513" userDrawn="1">
          <p15:clr>
            <a:srgbClr val="FBAE40"/>
          </p15:clr>
        </p15:guide>
        <p15:guide id="7" pos="1627" userDrawn="1">
          <p15:clr>
            <a:srgbClr val="FBAE40"/>
          </p15:clr>
        </p15:guide>
        <p15:guide id="8" pos="4159" userDrawn="1">
          <p15:clr>
            <a:srgbClr val="FBAE40"/>
          </p15:clr>
        </p15:guide>
        <p15:guide id="9" pos="4309" userDrawn="1">
          <p15:clr>
            <a:srgbClr val="FBAE40"/>
          </p15:clr>
        </p15:guide>
        <p15:guide id="10" pos="5519" userDrawn="1">
          <p15:clr>
            <a:srgbClr val="FBAE40"/>
          </p15:clr>
        </p15:guide>
        <p15:guide id="11" pos="5632" userDrawn="1">
          <p15:clr>
            <a:srgbClr val="FBAE40"/>
          </p15:clr>
        </p15:guide>
        <p15:guide id="12" orient="horz" pos="2013" userDrawn="1">
          <p15:clr>
            <a:srgbClr val="FBAE40"/>
          </p15:clr>
        </p15:guide>
        <p15:guide id="13" orient="horz" pos="309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1_Columnar text with Picture">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480484" y="1439576"/>
            <a:ext cx="1919816" cy="1439862"/>
          </a:xfrm>
        </p:spPr>
        <p:txBody>
          <a:bodyPr anchor="ctr"/>
          <a:lstStyle>
            <a:lvl1pPr algn="ctr">
              <a:defRPr/>
            </a:lvl1pPr>
          </a:lstStyle>
          <a:p>
            <a:r>
              <a:rPr lang="en-US"/>
              <a:t>Click icon to add picture</a:t>
            </a:r>
            <a:endParaRPr lang="en-GB"/>
          </a:p>
        </p:txBody>
      </p:sp>
      <p:sp>
        <p:nvSpPr>
          <p:cNvPr id="31" name="Content Placeholder 26"/>
          <p:cNvSpPr>
            <a:spLocks noGrp="1"/>
          </p:cNvSpPr>
          <p:nvPr>
            <p:ph sz="quarter" idx="15"/>
          </p:nvPr>
        </p:nvSpPr>
        <p:spPr>
          <a:xfrm>
            <a:off x="2592918" y="1439863"/>
            <a:ext cx="10369550" cy="4951412"/>
          </a:xfrm>
        </p:spPr>
        <p:txBody>
          <a:bodyPr/>
          <a:lstStyle>
            <a:lvl1pPr>
              <a:defRPr baseline="0"/>
            </a:lvl1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2" name="Footer Placeholder 1"/>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4" name="Slide Number Placeholder 3"/>
          <p:cNvSpPr>
            <a:spLocks noGrp="1"/>
          </p:cNvSpPr>
          <p:nvPr>
            <p:ph type="sldNum" sz="quarter" idx="18"/>
          </p:nvPr>
        </p:nvSpPr>
        <p:spPr/>
        <p:txBody>
          <a:bodyPr/>
          <a:lstStyle/>
          <a:p>
            <a:fld id="{FEBD7F86-1881-4698-8703-FB80B0800997}" type="slidenum">
              <a:rPr lang="en-GB" smtClean="0"/>
              <a:pPr/>
              <a:t>‹#›</a:t>
            </a:fld>
            <a:endParaRPr lang="en-GB" dirty="0"/>
          </a:p>
        </p:txBody>
      </p:sp>
      <p:sp>
        <p:nvSpPr>
          <p:cNvPr id="3" name="Title 2"/>
          <p:cNvSpPr>
            <a:spLocks noGrp="1"/>
          </p:cNvSpPr>
          <p:nvPr>
            <p:ph type="title"/>
          </p:nvPr>
        </p:nvSpPr>
        <p:spPr/>
        <p:txBody>
          <a:bodyPr/>
          <a:lstStyle/>
          <a:p>
            <a:r>
              <a:rPr lang="en-US"/>
              <a:t>Click to edit Master title style</a:t>
            </a:r>
            <a:endParaRPr lang="en-GB"/>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1152132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1135">
          <p15:clr>
            <a:srgbClr val="FBAE40"/>
          </p15:clr>
        </p15:guide>
        <p15:guide id="2" pos="1220">
          <p15:clr>
            <a:srgbClr val="FBAE40"/>
          </p15:clr>
        </p15:guide>
        <p15:guide id="0" pos="1513" userDrawn="1">
          <p15:clr>
            <a:srgbClr val="FBAE40"/>
          </p15:clr>
        </p15:guide>
        <p15:guide id="3" pos="1627" userDrawn="1">
          <p15:clr>
            <a:srgbClr val="FBAE40"/>
          </p15:clr>
        </p15:guide>
        <p15:guide id="4" orient="horz" pos="181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2_Content: One with Impact">
    <p:spTree>
      <p:nvGrpSpPr>
        <p:cNvPr id="1" name=""/>
        <p:cNvGrpSpPr/>
        <p:nvPr/>
      </p:nvGrpSpPr>
      <p:grpSpPr>
        <a:xfrm>
          <a:off x="0" y="0"/>
          <a:ext cx="0" cy="0"/>
          <a:chOff x="0" y="0"/>
          <a:chExt cx="0" cy="0"/>
        </a:xfrm>
      </p:grpSpPr>
      <p:sp>
        <p:nvSpPr>
          <p:cNvPr id="31" name="Content Placeholder 26"/>
          <p:cNvSpPr>
            <a:spLocks noGrp="1"/>
          </p:cNvSpPr>
          <p:nvPr>
            <p:ph sz="quarter" idx="15"/>
          </p:nvPr>
        </p:nvSpPr>
        <p:spPr>
          <a:xfrm>
            <a:off x="4706242" y="1439863"/>
            <a:ext cx="8256224" cy="4951412"/>
          </a:xfrm>
        </p:spPr>
        <p:txBody>
          <a:bodyPr/>
          <a:lstStyle>
            <a:lvl1pPr>
              <a:defRPr baseline="0"/>
            </a:lvl1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12" name="Text Placeholder 11"/>
          <p:cNvSpPr>
            <a:spLocks noGrp="1"/>
          </p:cNvSpPr>
          <p:nvPr>
            <p:ph type="body" sz="quarter" idx="16"/>
          </p:nvPr>
        </p:nvSpPr>
        <p:spPr>
          <a:xfrm>
            <a:off x="480899" y="1439865"/>
            <a:ext cx="4031835" cy="2075641"/>
          </a:xfrm>
          <a:solidFill>
            <a:schemeClr val="accent1"/>
          </a:solidFill>
        </p:spPr>
        <p:txBody>
          <a:bodyPr lIns="143980" tIns="143980"/>
          <a:lstStyle>
            <a:lvl1pPr marL="0" indent="0">
              <a:defRPr sz="1800" b="1" i="1" baseline="0">
                <a:solidFill>
                  <a:schemeClr val="tx1"/>
                </a:solidFill>
              </a:defRPr>
            </a:lvl1pPr>
          </a:lstStyle>
          <a:p>
            <a:pPr lvl="0"/>
            <a:r>
              <a:rPr lang="en-US" noProof="1"/>
              <a:t>Click to edit Master text styles</a:t>
            </a:r>
          </a:p>
        </p:txBody>
      </p:sp>
      <p:sp>
        <p:nvSpPr>
          <p:cNvPr id="2" name="Footer Placeholder 1"/>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4" name="Slide Number Placeholder 3"/>
          <p:cNvSpPr>
            <a:spLocks noGrp="1"/>
          </p:cNvSpPr>
          <p:nvPr>
            <p:ph type="sldNum" sz="quarter" idx="18"/>
          </p:nvPr>
        </p:nvSpPr>
        <p:spPr/>
        <p:txBody>
          <a:bodyPr/>
          <a:lstStyle/>
          <a:p>
            <a:fld id="{FEBD7F86-1881-4698-8703-FB80B0800997}" type="slidenum">
              <a:rPr lang="en-GB" smtClean="0"/>
              <a:pPr/>
              <a:t>‹#›</a:t>
            </a:fld>
            <a:endParaRPr lang="en-GB" dirty="0"/>
          </a:p>
        </p:txBody>
      </p:sp>
      <p:sp>
        <p:nvSpPr>
          <p:cNvPr id="5" name="Title 4"/>
          <p:cNvSpPr>
            <a:spLocks noGrp="1"/>
          </p:cNvSpPr>
          <p:nvPr>
            <p:ph type="title" hasCustomPrompt="1"/>
          </p:nvPr>
        </p:nvSpPr>
        <p:spPr>
          <a:xfrm>
            <a:off x="4706242" y="538165"/>
            <a:ext cx="8256224" cy="719138"/>
          </a:xfrm>
        </p:spPr>
        <p:txBody>
          <a:bodyPr/>
          <a:lstStyle/>
          <a:p>
            <a:r>
              <a:rPr lang="en-US" dirty="0"/>
              <a:t>Click to add title</a:t>
            </a:r>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22780380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127">
          <p15:clr>
            <a:srgbClr val="FBAE40"/>
          </p15:clr>
        </p15:guide>
        <p15:guide id="2" pos="2212">
          <p15:clr>
            <a:srgbClr val="FBAE40"/>
          </p15:clr>
        </p15:guide>
        <p15:guide id="0" pos="2836" userDrawn="1">
          <p15:clr>
            <a:srgbClr val="FBAE40"/>
          </p15:clr>
        </p15:guide>
        <p15:guide id="3" pos="2949" userDrawn="1">
          <p15:clr>
            <a:srgbClr val="FBAE40"/>
          </p15:clr>
        </p15:guide>
        <p15:guide id="4" orient="horz" pos="221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Content: Title with Foot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0"/>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1"/>
          </p:nvPr>
        </p:nvSpPr>
        <p:spPr/>
        <p:txBody>
          <a:bodyPr/>
          <a:lstStyle/>
          <a:p>
            <a:fld id="{FEBD7F86-1881-4698-8703-FB80B0800997}" type="slidenum">
              <a:rPr lang="en-GB" smtClean="0"/>
              <a:pPr/>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6641083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4_Empty">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t>Course Title |  Presentation Title |  Name or Initials (Go to Insert &gt; Header &amp; Footer to update text)</a:t>
            </a:r>
            <a:endParaRPr lang="en-GB" dirty="0"/>
          </a:p>
        </p:txBody>
      </p:sp>
      <p:sp>
        <p:nvSpPr>
          <p:cNvPr id="5" name="Slide Number Placeholder 4"/>
          <p:cNvSpPr>
            <a:spLocks noGrp="1"/>
          </p:cNvSpPr>
          <p:nvPr>
            <p:ph type="sldNum" sz="quarter" idx="11"/>
          </p:nvPr>
        </p:nvSpPr>
        <p:spPr/>
        <p:txBody>
          <a:bodyPr/>
          <a:lstStyle/>
          <a:p>
            <a:fld id="{FEBD7F86-1881-4698-8703-FB80B0800997}" type="slidenum">
              <a:rPr lang="en-GB" smtClean="0"/>
              <a:pPr/>
              <a:t>‹#›</a:t>
            </a:fld>
            <a:endParaRPr lang="en-GB"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6121493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27">
          <p15:clr>
            <a:srgbClr val="FBAE40"/>
          </p15:clr>
        </p15:guide>
        <p15:guide id="2" pos="1135">
          <p15:clr>
            <a:srgbClr val="FBAE40"/>
          </p15:clr>
        </p15:guide>
        <p15:guide id="3" pos="1220">
          <p15:clr>
            <a:srgbClr val="FBAE40"/>
          </p15:clr>
        </p15:guide>
        <p15:guide id="4" pos="2127">
          <p15:clr>
            <a:srgbClr val="FBAE40"/>
          </p15:clr>
        </p15:guide>
        <p15:guide id="5" pos="2240">
          <p15:clr>
            <a:srgbClr val="FBAE40"/>
          </p15:clr>
        </p15:guide>
        <p15:guide id="6" pos="3119">
          <p15:clr>
            <a:srgbClr val="FBAE40"/>
          </p15:clr>
        </p15:guide>
        <p15:guide id="7" pos="3232">
          <p15:clr>
            <a:srgbClr val="FBAE40"/>
          </p15:clr>
        </p15:guide>
        <p15:guide id="8" pos="4111">
          <p15:clr>
            <a:srgbClr val="FBAE40"/>
          </p15:clr>
        </p15:guide>
        <p15:guide id="9" pos="4196">
          <p15:clr>
            <a:srgbClr val="FBAE40"/>
          </p15:clr>
        </p15:guide>
        <p15:guide id="10" pos="5103">
          <p15:clr>
            <a:srgbClr val="FBAE40"/>
          </p15:clr>
        </p15:guide>
        <p15:guide id="11" pos="5188">
          <p15:clr>
            <a:srgbClr val="FBAE40"/>
          </p15:clr>
        </p15:guide>
        <p15:guide id="12" pos="6124">
          <p15:clr>
            <a:srgbClr val="FBAE40"/>
          </p15:clr>
        </p15:guide>
        <p15:guide id="0" pos="303" userDrawn="1">
          <p15:clr>
            <a:srgbClr val="FBAE40"/>
          </p15:clr>
        </p15:guide>
        <p15:guide id="13" pos="1513" userDrawn="1">
          <p15:clr>
            <a:srgbClr val="FBAE40"/>
          </p15:clr>
        </p15:guide>
        <p15:guide id="14" pos="1627" userDrawn="1">
          <p15:clr>
            <a:srgbClr val="FBAE40"/>
          </p15:clr>
        </p15:guide>
        <p15:guide id="15" pos="2836" userDrawn="1">
          <p15:clr>
            <a:srgbClr val="FBAE40"/>
          </p15:clr>
        </p15:guide>
        <p15:guide id="16" pos="2987" userDrawn="1">
          <p15:clr>
            <a:srgbClr val="FBAE40"/>
          </p15:clr>
        </p15:guide>
        <p15:guide id="17" pos="4159" userDrawn="1">
          <p15:clr>
            <a:srgbClr val="FBAE40"/>
          </p15:clr>
        </p15:guide>
        <p15:guide id="18" pos="4309" userDrawn="1">
          <p15:clr>
            <a:srgbClr val="FBAE40"/>
          </p15:clr>
        </p15:guide>
        <p15:guide id="19" pos="5481" userDrawn="1">
          <p15:clr>
            <a:srgbClr val="FBAE40"/>
          </p15:clr>
        </p15:guide>
        <p15:guide id="20" pos="5595" userDrawn="1">
          <p15:clr>
            <a:srgbClr val="FBAE40"/>
          </p15:clr>
        </p15:guide>
        <p15:guide id="21" pos="6804" userDrawn="1">
          <p15:clr>
            <a:srgbClr val="FBAE40"/>
          </p15:clr>
        </p15:guide>
        <p15:guide id="22" pos="6917" userDrawn="1">
          <p15:clr>
            <a:srgbClr val="FBAE40"/>
          </p15:clr>
        </p15:guide>
        <p15:guide id="23" pos="8165" userDrawn="1">
          <p15:clr>
            <a:srgbClr val="FBAE40"/>
          </p15:clr>
        </p15:guide>
        <p15:guide id="24" orient="horz" pos="4026" userDrawn="1">
          <p15:clr>
            <a:srgbClr val="FBAE40"/>
          </p15:clr>
        </p15:guide>
        <p15:guide id="25" orient="horz" pos="23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5_Media">
    <p:bg>
      <p:bgPr>
        <a:solidFill>
          <a:schemeClr val="accent1"/>
        </a:solidFill>
        <a:effectLst/>
      </p:bgPr>
    </p:bg>
    <p:spTree>
      <p:nvGrpSpPr>
        <p:cNvPr id="1" name=""/>
        <p:cNvGrpSpPr/>
        <p:nvPr/>
      </p:nvGrpSpPr>
      <p:grpSpPr>
        <a:xfrm>
          <a:off x="0" y="0"/>
          <a:ext cx="0" cy="0"/>
          <a:chOff x="0" y="0"/>
          <a:chExt cx="0" cy="0"/>
        </a:xfrm>
      </p:grpSpPr>
      <p:sp>
        <p:nvSpPr>
          <p:cNvPr id="6" name="Media Placeholder 5"/>
          <p:cNvSpPr>
            <a:spLocks noGrp="1"/>
          </p:cNvSpPr>
          <p:nvPr>
            <p:ph type="media" sz="quarter" idx="12" hasCustomPrompt="1"/>
          </p:nvPr>
        </p:nvSpPr>
        <p:spPr>
          <a:xfrm>
            <a:off x="480485" y="504826"/>
            <a:ext cx="12481982" cy="6696075"/>
          </a:xfrm>
        </p:spPr>
        <p:txBody>
          <a:bodyPr/>
          <a:lstStyle>
            <a:lvl1pPr>
              <a:defRPr/>
            </a:lvl1pPr>
          </a:lstStyle>
          <a:p>
            <a:r>
              <a:rPr lang="en-GB" dirty="0"/>
              <a:t>Click to add media</a:t>
            </a:r>
          </a:p>
        </p:txBody>
      </p:sp>
    </p:spTree>
    <p:extLst>
      <p:ext uri="{BB962C8B-B14F-4D97-AF65-F5344CB8AC3E}">
        <p14:creationId xmlns:p14="http://schemas.microsoft.com/office/powerpoint/2010/main" val="3332065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6_Last Slide">
    <p:bg>
      <p:bgPr>
        <a:solidFill>
          <a:schemeClr val="accent1"/>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270214" y="5206491"/>
            <a:ext cx="3803521" cy="914400"/>
          </a:xfrm>
        </p:spPr>
        <p:txBody>
          <a:bodyPr/>
          <a:lstStyle>
            <a:lvl1pPr>
              <a:defRPr sz="2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contact details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87530" y="2916535"/>
            <a:ext cx="4800642" cy="1489002"/>
          </a:xfrm>
          <a:prstGeom prst="rect">
            <a:avLst/>
          </a:prstGeom>
        </p:spPr>
      </p:pic>
    </p:spTree>
    <p:extLst>
      <p:ext uri="{BB962C8B-B14F-4D97-AF65-F5344CB8AC3E}">
        <p14:creationId xmlns:p14="http://schemas.microsoft.com/office/powerpoint/2010/main" val="516864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1" y="1439863"/>
            <a:ext cx="12482466" cy="5365104"/>
          </a:xfrm>
        </p:spPr>
        <p:txBody>
          <a:bodyPr/>
          <a:lstStyle>
            <a:lvl1pPr>
              <a:spcBef>
                <a:spcPts val="301"/>
              </a:spcBef>
              <a:spcAft>
                <a:spcPts val="900"/>
              </a:spcAft>
              <a:defRPr/>
            </a:lvl1pPr>
            <a:lvl2pPr>
              <a:spcBef>
                <a:spcPts val="301"/>
              </a:spcBef>
              <a:spcAft>
                <a:spcPts val="900"/>
              </a:spcAft>
              <a:defRPr/>
            </a:lvl2pPr>
            <a:lvl3pPr>
              <a:spcBef>
                <a:spcPts val="301"/>
              </a:spcBef>
              <a:spcAft>
                <a:spcPts val="900"/>
              </a:spcAft>
              <a:defRPr/>
            </a:lvl3pPr>
            <a:lvl4pPr>
              <a:spcBef>
                <a:spcPts val="301"/>
              </a:spcBef>
              <a:spcAft>
                <a:spcPts val="900"/>
              </a:spcAft>
              <a:defRPr/>
            </a:lvl4pPr>
            <a:lvl5pPr>
              <a:spcBef>
                <a:spcPts val="301"/>
              </a:spcBef>
              <a:spcAft>
                <a:spcPts val="900"/>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6"/>
          </p:nvPr>
        </p:nvSpPr>
        <p:spPr/>
        <p:txBody>
          <a:bodyPr/>
          <a:lstStyle/>
          <a:p>
            <a:r>
              <a:rPr lang="en-GB" dirty="0"/>
              <a:t>Course Title |  Presentation Title |  Name or Initials (Go to Insert &gt; Header &amp; Footer to update text)</a:t>
            </a:r>
          </a:p>
        </p:txBody>
      </p:sp>
      <p:sp>
        <p:nvSpPr>
          <p:cNvPr id="6" name="Slide Number Placeholder 5"/>
          <p:cNvSpPr>
            <a:spLocks noGrp="1"/>
          </p:cNvSpPr>
          <p:nvPr>
            <p:ph type="sldNum" sz="quarter" idx="17"/>
          </p:nvPr>
        </p:nvSpPr>
        <p:spPr/>
        <p:txBody>
          <a:bodyPr/>
          <a:lstStyle/>
          <a:p>
            <a:fld id="{FEBD7F86-1881-4698-8703-FB80B0800997}" type="slidenum">
              <a:rPr lang="en-GB" smtClean="0"/>
              <a:pPr/>
              <a:t>‹#›</a:t>
            </a:fld>
            <a:endParaRPr lang="en-GB" dirty="0"/>
          </a:p>
        </p:txBody>
      </p:sp>
      <p:sp>
        <p:nvSpPr>
          <p:cNvPr id="8" name="Content Placeholder 115">
            <a:extLst>
              <a:ext uri="{FF2B5EF4-FFF2-40B4-BE49-F238E27FC236}">
                <a16:creationId xmlns="" xmlns:a16="http://schemas.microsoft.com/office/drawing/2014/main" id="{8FA88C57-C979-4404-AC06-FEEFBD947CD0}"/>
              </a:ext>
            </a:extLst>
          </p:cNvPr>
          <p:cNvSpPr>
            <a:spLocks noGrp="1"/>
          </p:cNvSpPr>
          <p:nvPr>
            <p:ph sz="quarter" idx="18" hasCustomPrompt="1"/>
          </p:nvPr>
        </p:nvSpPr>
        <p:spPr>
          <a:xfrm>
            <a:off x="0" y="5084"/>
            <a:ext cx="13442950" cy="1159597"/>
          </a:xfrm>
          <a:solidFill>
            <a:srgbClr val="FFB81C"/>
          </a:solidFill>
          <a:ln>
            <a:noFill/>
          </a:ln>
        </p:spPr>
        <p:txBody>
          <a:bodyPr anchor="ctr"/>
          <a:lstStyle>
            <a:lvl1pPr marL="446027" indent="0">
              <a:defRPr sz="2400" b="1" baseline="0">
                <a:solidFill>
                  <a:schemeClr val="tx1"/>
                </a:solidFill>
              </a:defRPr>
            </a:lvl1pPr>
          </a:lstStyle>
          <a:p>
            <a:pPr lvl="0"/>
            <a:r>
              <a:rPr lang="en-US" dirty="0"/>
              <a:t>Click to add title</a:t>
            </a:r>
          </a:p>
        </p:txBody>
      </p:sp>
    </p:spTree>
    <p:extLst>
      <p:ext uri="{BB962C8B-B14F-4D97-AF65-F5344CB8AC3E}">
        <p14:creationId xmlns:p14="http://schemas.microsoft.com/office/powerpoint/2010/main" val="2423636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NoLogo_Title and Conten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1" y="1439864"/>
            <a:ext cx="12482466" cy="55086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hasCustomPrompt="1"/>
          </p:nvPr>
        </p:nvSpPr>
        <p:spPr/>
        <p:txBody>
          <a:bodyPr/>
          <a:lstStyle>
            <a:lvl1pPr>
              <a:defRPr/>
            </a:lvl1pPr>
          </a:lstStyle>
          <a:p>
            <a:r>
              <a:rPr lang="en-US" dirty="0"/>
              <a:t>Click to add title</a:t>
            </a:r>
            <a:endParaRPr lang="en-GB" dirty="0"/>
          </a:p>
        </p:txBody>
      </p:sp>
      <p:sp>
        <p:nvSpPr>
          <p:cNvPr id="6" name="Slide Number Placeholder 5"/>
          <p:cNvSpPr>
            <a:spLocks noGrp="1"/>
          </p:cNvSpPr>
          <p:nvPr>
            <p:ph type="sldNum" sz="quarter" idx="17"/>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30236977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4_Title and Conten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1" y="1439864"/>
            <a:ext cx="12482466" cy="4951411"/>
          </a:xfrm>
        </p:spPr>
        <p:txBody>
          <a:bodyPr/>
          <a:lstStyle>
            <a:lvl1pPr>
              <a:spcBef>
                <a:spcPts val="301"/>
              </a:spcBef>
              <a:spcAft>
                <a:spcPts val="900"/>
              </a:spcAft>
              <a:defRPr/>
            </a:lvl1pPr>
            <a:lvl2pPr>
              <a:spcBef>
                <a:spcPts val="301"/>
              </a:spcBef>
              <a:spcAft>
                <a:spcPts val="900"/>
              </a:spcAft>
              <a:defRPr/>
            </a:lvl2pPr>
            <a:lvl3pPr>
              <a:spcBef>
                <a:spcPts val="301"/>
              </a:spcBef>
              <a:spcAft>
                <a:spcPts val="900"/>
              </a:spcAft>
              <a:defRPr/>
            </a:lvl3pPr>
            <a:lvl4pPr>
              <a:spcBef>
                <a:spcPts val="301"/>
              </a:spcBef>
              <a:spcAft>
                <a:spcPts val="900"/>
              </a:spcAft>
              <a:defRPr/>
            </a:lvl4pPr>
            <a:lvl5pPr>
              <a:spcBef>
                <a:spcPts val="301"/>
              </a:spcBef>
              <a:spcAft>
                <a:spcPts val="9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hasCustomPrompt="1"/>
          </p:nvPr>
        </p:nvSpPr>
        <p:spPr/>
        <p:txBody>
          <a:bodyPr/>
          <a:lstStyle>
            <a:lvl1pPr>
              <a:defRPr/>
            </a:lvl1pPr>
          </a:lstStyle>
          <a:p>
            <a:r>
              <a:rPr lang="en-US" dirty="0"/>
              <a:t>Click to add title</a:t>
            </a:r>
            <a:endParaRPr lang="en-GB" dirty="0"/>
          </a:p>
        </p:txBody>
      </p:sp>
      <p:sp>
        <p:nvSpPr>
          <p:cNvPr id="5" name="Footer Placeholder 4"/>
          <p:cNvSpPr>
            <a:spLocks noGrp="1"/>
          </p:cNvSpPr>
          <p:nvPr>
            <p:ph type="ftr" sz="quarter" idx="16"/>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p>
            <a:fld id="{FEBD7F86-1881-4698-8703-FB80B0800997}" type="slidenum">
              <a:rPr lang="en-GB" smtClean="0"/>
              <a:pPr/>
              <a:t>‹#›</a:t>
            </a:fld>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15935402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_NoLogo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GB" dirty="0"/>
          </a:p>
        </p:txBody>
      </p:sp>
      <p:sp>
        <p:nvSpPr>
          <p:cNvPr id="5" name="Footer Placeholder 4"/>
          <p:cNvSpPr>
            <a:spLocks noGrp="1"/>
          </p:cNvSpPr>
          <p:nvPr>
            <p:ph type="ftr" sz="quarter" idx="16"/>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7" name="Content Placeholder 46">
            <a:extLst>
              <a:ext uri="{FF2B5EF4-FFF2-40B4-BE49-F238E27FC236}">
                <a16:creationId xmlns="" xmlns:a16="http://schemas.microsoft.com/office/drawing/2014/main" id="{665FD140-75FF-4B2F-82AD-94700420BE1A}"/>
              </a:ext>
            </a:extLst>
          </p:cNvPr>
          <p:cNvSpPr>
            <a:spLocks noGrp="1"/>
          </p:cNvSpPr>
          <p:nvPr>
            <p:ph sz="quarter" idx="18" hasCustomPrompt="1"/>
          </p:nvPr>
        </p:nvSpPr>
        <p:spPr>
          <a:xfrm>
            <a:off x="4103186" y="2088443"/>
            <a:ext cx="4850538" cy="3564396"/>
          </a:xfrm>
        </p:spPr>
        <p:txBody>
          <a:bodyPr>
            <a:normAutofit/>
          </a:bodyPr>
          <a:lstStyle>
            <a:lvl1pPr>
              <a:defRPr/>
            </a:lvl1pPr>
          </a:lstStyle>
          <a:p>
            <a:r>
              <a:rPr lang="en-GB" sz="2400" b="1" dirty="0"/>
              <a:t>Click to enter quote</a:t>
            </a:r>
            <a:endParaRPr lang="en-GB" sz="2400" dirty="0"/>
          </a:p>
          <a:p>
            <a:endParaRPr lang="en-GB" dirty="0"/>
          </a:p>
          <a:p>
            <a:endParaRPr lang="en-GB" dirty="0"/>
          </a:p>
        </p:txBody>
      </p:sp>
      <p:pic>
        <p:nvPicPr>
          <p:cNvPr id="8" name="Picture 7">
            <a:extLst>
              <a:ext uri="{FF2B5EF4-FFF2-40B4-BE49-F238E27FC236}">
                <a16:creationId xmlns="" xmlns:a16="http://schemas.microsoft.com/office/drawing/2014/main" id="{AAFDE586-D304-4C2E-8913-F891E4EA64CD}"/>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V="1">
            <a:off x="9799932" y="2453397"/>
            <a:ext cx="1026000" cy="1152000"/>
          </a:xfrm>
          <a:prstGeom prst="rect">
            <a:avLst/>
          </a:prstGeom>
        </p:spPr>
      </p:pic>
      <p:pic>
        <p:nvPicPr>
          <p:cNvPr id="9" name="Picture 8">
            <a:extLst>
              <a:ext uri="{FF2B5EF4-FFF2-40B4-BE49-F238E27FC236}">
                <a16:creationId xmlns="" xmlns:a16="http://schemas.microsoft.com/office/drawing/2014/main" id="{E484DE8A-82A9-4A8C-A3FA-E00A7C66B0A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H="1">
            <a:off x="1911919" y="1474353"/>
            <a:ext cx="1026000" cy="1152000"/>
          </a:xfrm>
          <a:prstGeom prst="rect">
            <a:avLst/>
          </a:prstGeom>
        </p:spPr>
      </p:pic>
      <p:pic>
        <p:nvPicPr>
          <p:cNvPr id="10" name="Picture 9">
            <a:extLst>
              <a:ext uri="{FF2B5EF4-FFF2-40B4-BE49-F238E27FC236}">
                <a16:creationId xmlns="" xmlns:a16="http://schemas.microsoft.com/office/drawing/2014/main" id="{B87F49C0-974F-472F-8BA9-B3669BC7185D}"/>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H="1">
            <a:off x="2712164" y="1473960"/>
            <a:ext cx="1026000" cy="1152000"/>
          </a:xfrm>
          <a:prstGeom prst="rect">
            <a:avLst/>
          </a:prstGeom>
        </p:spPr>
      </p:pic>
      <p:pic>
        <p:nvPicPr>
          <p:cNvPr id="11" name="Picture 10">
            <a:extLst>
              <a:ext uri="{FF2B5EF4-FFF2-40B4-BE49-F238E27FC236}">
                <a16:creationId xmlns="" xmlns:a16="http://schemas.microsoft.com/office/drawing/2014/main" id="{5DA038E4-F27A-488B-AD25-43DA2835F0A8}"/>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V="1">
            <a:off x="9050096" y="2484615"/>
            <a:ext cx="1026000" cy="1152000"/>
          </a:xfrm>
          <a:prstGeom prst="rect">
            <a:avLst/>
          </a:prstGeom>
        </p:spPr>
      </p:pic>
    </p:spTree>
    <p:extLst>
      <p:ext uri="{BB962C8B-B14F-4D97-AF65-F5344CB8AC3E}">
        <p14:creationId xmlns:p14="http://schemas.microsoft.com/office/powerpoint/2010/main" val="6597424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Two">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92699" y="1447800"/>
            <a:ext cx="6110400" cy="5472112"/>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31" name="Content Placeholder 26"/>
          <p:cNvSpPr>
            <a:spLocks noGrp="1"/>
          </p:cNvSpPr>
          <p:nvPr>
            <p:ph sz="quarter" idx="15"/>
          </p:nvPr>
        </p:nvSpPr>
        <p:spPr>
          <a:xfrm>
            <a:off x="6853765" y="1447802"/>
            <a:ext cx="6110400" cy="54721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6"/>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21679828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7_NoLogo_Content: Two under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93185" y="4372938"/>
            <a:ext cx="6110400" cy="260179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6856284" y="4372938"/>
            <a:ext cx="6110400" cy="2601794"/>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3" name="Text Placeholder 12"/>
          <p:cNvSpPr>
            <a:spLocks noGrp="1"/>
          </p:cNvSpPr>
          <p:nvPr>
            <p:ph type="body" sz="quarter" idx="16"/>
          </p:nvPr>
        </p:nvSpPr>
        <p:spPr>
          <a:xfrm>
            <a:off x="480485" y="1447801"/>
            <a:ext cx="12479999" cy="2747127"/>
          </a:xfrm>
        </p:spPr>
        <p:txBody>
          <a:bodyPr/>
          <a:lstStyle/>
          <a:p>
            <a:pPr lvl="0"/>
            <a:r>
              <a:rPr lang="en-US" noProof="0" dirty="0"/>
              <a:t>Click to edit Master text styles</a:t>
            </a:r>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2683002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637" userDrawn="1">
          <p15:clr>
            <a:srgbClr val="FBAE40"/>
          </p15:clr>
        </p15:guide>
        <p15:guide id="2" orient="horz" pos="275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8_NoLogo_Content: Large Left 2 Righ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8955619" y="1447800"/>
            <a:ext cx="4006849" cy="2647950"/>
          </a:xfrm>
        </p:spPr>
        <p:txBody>
          <a:bodyPr/>
          <a:lstStyle/>
          <a:p>
            <a:pPr lvl="0"/>
            <a:r>
              <a:rPr lang="en-US" noProof="0"/>
              <a:t>Click to edit Master text styles</a:t>
            </a:r>
          </a:p>
        </p:txBody>
      </p:sp>
      <p:sp>
        <p:nvSpPr>
          <p:cNvPr id="31" name="Content Placeholder 26"/>
          <p:cNvSpPr>
            <a:spLocks noGrp="1"/>
          </p:cNvSpPr>
          <p:nvPr>
            <p:ph sz="quarter" idx="15"/>
          </p:nvPr>
        </p:nvSpPr>
        <p:spPr>
          <a:xfrm>
            <a:off x="8955619" y="4334657"/>
            <a:ext cx="4006849" cy="2640818"/>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493185" y="1447799"/>
            <a:ext cx="8257116" cy="5527676"/>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16651244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580" userDrawn="1">
          <p15:clr>
            <a:srgbClr val="FBAE40"/>
          </p15:clr>
        </p15:guide>
        <p15:guide id="2" orient="horz" pos="2722" userDrawn="1">
          <p15:clr>
            <a:srgbClr val="FBAE40"/>
          </p15:clr>
        </p15:guide>
        <p15:guide id="3" pos="5519" userDrawn="1">
          <p15:clr>
            <a:srgbClr val="FBAE40"/>
          </p15:clr>
        </p15:guide>
        <p15:guide id="4" pos="563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9_NoLogo_Content: Large Right 2 Lef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92701" y="1447294"/>
            <a:ext cx="4022005" cy="2691234"/>
          </a:xfrm>
        </p:spPr>
        <p:txBody>
          <a:bodyPr/>
          <a:lstStyle/>
          <a:p>
            <a:pPr lvl="0"/>
            <a:r>
              <a:rPr lang="en-US" noProof="0" dirty="0"/>
              <a:t>Click to edit Master text styles</a:t>
            </a:r>
          </a:p>
        </p:txBody>
      </p:sp>
      <p:sp>
        <p:nvSpPr>
          <p:cNvPr id="31" name="Content Placeholder 26"/>
          <p:cNvSpPr>
            <a:spLocks noGrp="1"/>
          </p:cNvSpPr>
          <p:nvPr>
            <p:ph sz="quarter" idx="15"/>
          </p:nvPr>
        </p:nvSpPr>
        <p:spPr>
          <a:xfrm>
            <a:off x="492701" y="4284241"/>
            <a:ext cx="4022005" cy="2691234"/>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4741334" y="1447008"/>
            <a:ext cx="8221133" cy="5528468"/>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35111849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303" userDrawn="1">
          <p15:clr>
            <a:srgbClr val="FBAE40"/>
          </p15:clr>
        </p15:guide>
        <p15:guide id="2" pos="2836" userDrawn="1">
          <p15:clr>
            <a:srgbClr val="FBAE40"/>
          </p15:clr>
        </p15:guide>
        <p15:guide id="3" pos="2987" userDrawn="1">
          <p15:clr>
            <a:srgbClr val="FBAE40"/>
          </p15:clr>
        </p15:guide>
        <p15:guide id="4" orient="horz" pos="2693" userDrawn="1">
          <p15:clr>
            <a:srgbClr val="FBAE40"/>
          </p15:clr>
        </p15:guide>
        <p15:guide id="5" orient="horz" pos="260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NoLogo_Content: Large Lef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0" y="1447296"/>
            <a:ext cx="8281475" cy="5483730"/>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8940801" y="1436157"/>
            <a:ext cx="4021666" cy="5494869"/>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13040418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381" userDrawn="1">
          <p15:clr>
            <a:srgbClr val="FBAE40"/>
          </p15:clr>
        </p15:guide>
        <p15:guide id="2" pos="5519" userDrawn="1">
          <p15:clr>
            <a:srgbClr val="FBAE40"/>
          </p15:clr>
        </p15:guide>
        <p15:guide id="3" pos="5632"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NoLogo_Content: Two and Left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6841066" y="1447799"/>
            <a:ext cx="6121400" cy="2646000"/>
          </a:xfrm>
        </p:spPr>
        <p:txBody>
          <a:bodyPr/>
          <a:lstStyle/>
          <a:p>
            <a:pPr lvl="0"/>
            <a:r>
              <a:rPr lang="en-US" noProof="0"/>
              <a:t>Click to edit Master text styles</a:t>
            </a:r>
          </a:p>
        </p:txBody>
      </p:sp>
      <p:sp>
        <p:nvSpPr>
          <p:cNvPr id="31" name="Content Placeholder 26"/>
          <p:cNvSpPr>
            <a:spLocks noGrp="1"/>
          </p:cNvSpPr>
          <p:nvPr>
            <p:ph sz="quarter" idx="15"/>
          </p:nvPr>
        </p:nvSpPr>
        <p:spPr>
          <a:xfrm>
            <a:off x="6841066" y="4283438"/>
            <a:ext cx="6121400" cy="2646000"/>
          </a:xfrm>
        </p:spPr>
        <p:txBody>
          <a:bodyPr/>
          <a:lstStyle/>
          <a:p>
            <a:pPr lvl="0"/>
            <a:r>
              <a:rPr lang="en-US" noProof="0" dirty="0"/>
              <a:t>Click to edit Master text styles</a:t>
            </a:r>
          </a:p>
        </p:txBody>
      </p:sp>
      <p:sp>
        <p:nvSpPr>
          <p:cNvPr id="13" name="Text Placeholder 12"/>
          <p:cNvSpPr>
            <a:spLocks noGrp="1"/>
          </p:cNvSpPr>
          <p:nvPr>
            <p:ph type="body" sz="quarter" idx="16"/>
          </p:nvPr>
        </p:nvSpPr>
        <p:spPr>
          <a:xfrm>
            <a:off x="480484" y="1447514"/>
            <a:ext cx="6121400" cy="5483513"/>
          </a:xfrm>
        </p:spPr>
        <p:txBody>
          <a:bodyPr/>
          <a:lstStyle/>
          <a:p>
            <a:pPr lvl="0"/>
            <a:r>
              <a:rPr lang="en-US" noProof="0"/>
              <a:t>Click to edit Master text styles</a:t>
            </a:r>
          </a:p>
        </p:txBody>
      </p:sp>
      <p:sp>
        <p:nvSpPr>
          <p:cNvPr id="2" name="Title 1"/>
          <p:cNvSpPr>
            <a:spLocks noGrp="1"/>
          </p:cNvSpPr>
          <p:nvPr>
            <p:ph type="title" hasCustomPrompt="1"/>
          </p:nvPr>
        </p:nvSpPr>
        <p:spPr/>
        <p:txBody>
          <a:bodyPr/>
          <a:lstStyle/>
          <a:p>
            <a:r>
              <a:rPr lang="en-US" dirty="0"/>
              <a:t>Click to add title</a:t>
            </a:r>
            <a:endParaRPr lang="en-GB" dirty="0"/>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25795352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693" userDrawn="1">
          <p15:clr>
            <a:srgbClr val="FBAE40"/>
          </p15:clr>
        </p15:guide>
        <p15:guide id="2" orient="horz" pos="25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NoLogo_Content: Two and Right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483" y="1447426"/>
            <a:ext cx="6125365" cy="2646000"/>
          </a:xfrm>
        </p:spPr>
        <p:txBody>
          <a:bodyPr/>
          <a:lstStyle/>
          <a:p>
            <a:pPr lvl="0"/>
            <a:r>
              <a:rPr lang="en-US" noProof="0"/>
              <a:t>Click to edit Master text styles</a:t>
            </a:r>
          </a:p>
        </p:txBody>
      </p:sp>
      <p:sp>
        <p:nvSpPr>
          <p:cNvPr id="31" name="Content Placeholder 26"/>
          <p:cNvSpPr>
            <a:spLocks noGrp="1"/>
          </p:cNvSpPr>
          <p:nvPr>
            <p:ph sz="quarter" idx="15"/>
          </p:nvPr>
        </p:nvSpPr>
        <p:spPr>
          <a:xfrm>
            <a:off x="480483" y="4302488"/>
            <a:ext cx="6125365" cy="2628538"/>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6841069" y="1447425"/>
            <a:ext cx="6121401" cy="5483600"/>
          </a:xfrm>
        </p:spPr>
        <p:txBody>
          <a:bodyPr/>
          <a:lstStyle/>
          <a:p>
            <a:pPr lvl="0"/>
            <a:r>
              <a:rPr lang="en-US" noProof="0"/>
              <a:t>Click to edit Master text styles</a:t>
            </a:r>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26156634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580" userDrawn="1">
          <p15:clr>
            <a:srgbClr val="FBAE40"/>
          </p15:clr>
        </p15:guide>
        <p15:guide id="2" orient="horz" pos="26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NoLogo_Content: Three">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93187" y="1447801"/>
            <a:ext cx="4032248" cy="552767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8" name="Content Placeholder 26"/>
          <p:cNvSpPr>
            <a:spLocks noGrp="1"/>
          </p:cNvSpPr>
          <p:nvPr>
            <p:ph sz="quarter" idx="14"/>
          </p:nvPr>
        </p:nvSpPr>
        <p:spPr>
          <a:xfrm>
            <a:off x="4723007" y="1447803"/>
            <a:ext cx="4032248" cy="55276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8940129" y="1447800"/>
            <a:ext cx="4032248" cy="552767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6"/>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13134782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836" userDrawn="1">
          <p15:clr>
            <a:srgbClr val="FBAE40"/>
          </p15:clr>
        </p15:guide>
        <p15:guide id="2" pos="2987" userDrawn="1">
          <p15:clr>
            <a:srgbClr val="FBAE40"/>
          </p15:clr>
        </p15:guide>
        <p15:guide id="3" pos="5519" userDrawn="1">
          <p15:clr>
            <a:srgbClr val="FBAE40"/>
          </p15:clr>
        </p15:guide>
        <p15:guide id="4" pos="563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NoLogo_Content: Four">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92700" y="1447426"/>
            <a:ext cx="6109184" cy="26927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6862500" y="1447425"/>
            <a:ext cx="6109184" cy="26927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492700" y="4286414"/>
            <a:ext cx="6109184" cy="2644612"/>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3" name="Content Placeholder 12"/>
          <p:cNvSpPr>
            <a:spLocks noGrp="1"/>
          </p:cNvSpPr>
          <p:nvPr>
            <p:ph sz="quarter" idx="16"/>
          </p:nvPr>
        </p:nvSpPr>
        <p:spPr>
          <a:xfrm>
            <a:off x="6862500" y="4286414"/>
            <a:ext cx="6109184" cy="2644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2907489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608" userDrawn="1">
          <p15:clr>
            <a:srgbClr val="FBAE40"/>
          </p15:clr>
        </p15:guide>
        <p15:guide id="2" orient="horz" pos="26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80001" y="1439864"/>
            <a:ext cx="12482466" cy="4951411"/>
          </a:xfrm>
        </p:spPr>
        <p:txBody>
          <a:bodyPr/>
          <a:lstStyle>
            <a:lvl1pPr>
              <a:spcBef>
                <a:spcPts val="301"/>
              </a:spcBef>
              <a:spcAft>
                <a:spcPts val="900"/>
              </a:spcAft>
              <a:defRPr/>
            </a:lvl1pPr>
            <a:lvl2pPr>
              <a:spcBef>
                <a:spcPts val="301"/>
              </a:spcBef>
              <a:spcAft>
                <a:spcPts val="900"/>
              </a:spcAft>
              <a:defRPr/>
            </a:lvl2pPr>
            <a:lvl3pPr>
              <a:spcBef>
                <a:spcPts val="301"/>
              </a:spcBef>
              <a:spcAft>
                <a:spcPts val="900"/>
              </a:spcAft>
              <a:defRPr/>
            </a:lvl3pPr>
            <a:lvl4pPr>
              <a:spcBef>
                <a:spcPts val="301"/>
              </a:spcBef>
              <a:spcAft>
                <a:spcPts val="900"/>
              </a:spcAft>
              <a:defRPr/>
            </a:lvl4pPr>
            <a:lvl5pPr>
              <a:spcBef>
                <a:spcPts val="301"/>
              </a:spcBef>
              <a:spcAft>
                <a:spcPts val="900"/>
              </a:spcAf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6"/>
          </p:nvPr>
        </p:nvSpPr>
        <p:spPr/>
        <p:txBody>
          <a:bodyPr/>
          <a:lstStyle/>
          <a:p>
            <a:r>
              <a:rPr lang="en-GB" dirty="0"/>
              <a:t>Course Title |  Presentation Title |  Name or Initials (Go to Insert &gt; Header &amp; Footer to update text)</a:t>
            </a:r>
          </a:p>
        </p:txBody>
      </p:sp>
      <p:sp>
        <p:nvSpPr>
          <p:cNvPr id="6" name="Slide Number Placeholder 5"/>
          <p:cNvSpPr>
            <a:spLocks noGrp="1"/>
          </p:cNvSpPr>
          <p:nvPr>
            <p:ph type="sldNum" sz="quarter" idx="17"/>
          </p:nvPr>
        </p:nvSpPr>
        <p:spPr/>
        <p:txBody>
          <a:bodyPr/>
          <a:lstStyle/>
          <a:p>
            <a:fld id="{FEBD7F86-1881-4698-8703-FB80B0800997}" type="slidenum">
              <a:rPr lang="en-GB" smtClean="0"/>
              <a:pPr/>
              <a:t>‹#›</a:t>
            </a:fld>
            <a:endParaRPr lang="en-GB"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
        <p:nvSpPr>
          <p:cNvPr id="8" name="Content Placeholder 115">
            <a:extLst>
              <a:ext uri="{FF2B5EF4-FFF2-40B4-BE49-F238E27FC236}">
                <a16:creationId xmlns="" xmlns:a16="http://schemas.microsoft.com/office/drawing/2014/main" id="{8FA88C57-C979-4404-AC06-FEEFBD947CD0}"/>
              </a:ext>
            </a:extLst>
          </p:cNvPr>
          <p:cNvSpPr>
            <a:spLocks noGrp="1"/>
          </p:cNvSpPr>
          <p:nvPr>
            <p:ph sz="quarter" idx="18" hasCustomPrompt="1"/>
          </p:nvPr>
        </p:nvSpPr>
        <p:spPr>
          <a:xfrm>
            <a:off x="0" y="5084"/>
            <a:ext cx="13442950" cy="1159597"/>
          </a:xfrm>
          <a:solidFill>
            <a:schemeClr val="accent1"/>
          </a:solidFill>
        </p:spPr>
        <p:txBody>
          <a:bodyPr anchor="ctr"/>
          <a:lstStyle>
            <a:lvl1pPr marL="446027" indent="0">
              <a:defRPr sz="2400" b="1" baseline="0">
                <a:solidFill>
                  <a:schemeClr val="tx1"/>
                </a:solidFill>
              </a:defRPr>
            </a:lvl1pPr>
          </a:lstStyle>
          <a:p>
            <a:pPr lvl="0"/>
            <a:r>
              <a:rPr lang="en-US" dirty="0"/>
              <a:t>Click to add title</a:t>
            </a:r>
          </a:p>
        </p:txBody>
      </p:sp>
    </p:spTree>
    <p:extLst>
      <p:ext uri="{BB962C8B-B14F-4D97-AF65-F5344CB8AC3E}">
        <p14:creationId xmlns:p14="http://schemas.microsoft.com/office/powerpoint/2010/main" val="3677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NoLogo_Content: Six">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93185" y="1447296"/>
            <a:ext cx="4032000" cy="266382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8" name="Content Placeholder 26"/>
          <p:cNvSpPr>
            <a:spLocks noGrp="1"/>
          </p:cNvSpPr>
          <p:nvPr>
            <p:ph sz="quarter" idx="14"/>
          </p:nvPr>
        </p:nvSpPr>
        <p:spPr>
          <a:xfrm>
            <a:off x="4711825" y="1447296"/>
            <a:ext cx="4032000" cy="266382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31" name="Content Placeholder 26"/>
          <p:cNvSpPr>
            <a:spLocks noGrp="1"/>
          </p:cNvSpPr>
          <p:nvPr>
            <p:ph sz="quarter" idx="15"/>
          </p:nvPr>
        </p:nvSpPr>
        <p:spPr>
          <a:xfrm>
            <a:off x="8930466" y="1447296"/>
            <a:ext cx="4032000" cy="266382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3" name="Content Placeholder 12"/>
          <p:cNvSpPr>
            <a:spLocks noGrp="1"/>
          </p:cNvSpPr>
          <p:nvPr>
            <p:ph sz="quarter" idx="16"/>
          </p:nvPr>
        </p:nvSpPr>
        <p:spPr>
          <a:xfrm>
            <a:off x="493185" y="4246563"/>
            <a:ext cx="4032000" cy="268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8"/>
          <p:cNvSpPr>
            <a:spLocks noGrp="1"/>
          </p:cNvSpPr>
          <p:nvPr>
            <p:ph sz="quarter" idx="17"/>
          </p:nvPr>
        </p:nvSpPr>
        <p:spPr>
          <a:xfrm>
            <a:off x="4711825" y="4246563"/>
            <a:ext cx="4032000" cy="2684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18"/>
          </p:nvPr>
        </p:nvSpPr>
        <p:spPr>
          <a:xfrm>
            <a:off x="8930466" y="4246563"/>
            <a:ext cx="4032000" cy="2684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9"/>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Tree>
    <p:extLst>
      <p:ext uri="{BB962C8B-B14F-4D97-AF65-F5344CB8AC3E}">
        <p14:creationId xmlns:p14="http://schemas.microsoft.com/office/powerpoint/2010/main" val="34128894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693" userDrawn="1">
          <p15:clr>
            <a:srgbClr val="FBAE40"/>
          </p15:clr>
        </p15:guide>
        <p15:guide id="2" orient="horz" pos="2608" userDrawn="1">
          <p15:clr>
            <a:srgbClr val="FBAE40"/>
          </p15:clr>
        </p15:guide>
        <p15:guide id="3" pos="2836" userDrawn="1">
          <p15:clr>
            <a:srgbClr val="FBAE40"/>
          </p15:clr>
        </p15:guide>
        <p15:guide id="4" pos="2949" userDrawn="1">
          <p15:clr>
            <a:srgbClr val="FBAE40"/>
          </p15:clr>
        </p15:guide>
        <p15:guide id="5" pos="5519" userDrawn="1">
          <p15:clr>
            <a:srgbClr val="FBAE40"/>
          </p15:clr>
        </p15:guide>
        <p15:guide id="6" pos="563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NoLogo_Quote Layou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endParaRPr lang="en-GB"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9" name="Text Placeholder 8"/>
          <p:cNvSpPr>
            <a:spLocks noGrp="1"/>
          </p:cNvSpPr>
          <p:nvPr>
            <p:ph type="body" sz="quarter" idx="12" hasCustomPrompt="1"/>
          </p:nvPr>
        </p:nvSpPr>
        <p:spPr>
          <a:xfrm>
            <a:off x="5067889" y="1980135"/>
            <a:ext cx="6782400" cy="3168720"/>
          </a:xfrm>
          <a:solidFill>
            <a:srgbClr val="FFB81C"/>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7985" tIns="107985" rIns="107985" bIns="107985" rtlCol="0" anchor="t">
            <a:noAutofit/>
          </a:bodyPr>
          <a:lstStyle>
            <a:lvl1pPr marL="182537" indent="176189">
              <a:defRPr lang="en-US" sz="2800" smtClean="0">
                <a:solidFill>
                  <a:schemeClr val="tx1"/>
                </a:solidFill>
                <a:latin typeface="Arial" panose="020B0604020202020204" pitchFamily="34" charset="0"/>
              </a:defRPr>
            </a:lvl1pPr>
            <a:lvl2pPr>
              <a:defRPr lang="en-US" sz="2800" smtClean="0">
                <a:solidFill>
                  <a:schemeClr val="tx1"/>
                </a:solidFill>
              </a:defRPr>
            </a:lvl2pPr>
            <a:lvl3pPr>
              <a:defRPr lang="en-US" sz="2800" smtClean="0">
                <a:solidFill>
                  <a:schemeClr val="tx1"/>
                </a:solidFill>
              </a:defRPr>
            </a:lvl3pPr>
            <a:lvl4pPr>
              <a:defRPr lang="en-US" sz="2800" smtClean="0">
                <a:solidFill>
                  <a:schemeClr val="tx1"/>
                </a:solidFill>
              </a:defRPr>
            </a:lvl4pPr>
            <a:lvl5pPr>
              <a:defRPr lang="en-GB" sz="2800">
                <a:solidFill>
                  <a:schemeClr val="tx1"/>
                </a:solidFill>
              </a:defRPr>
            </a:lvl5pPr>
          </a:lstStyle>
          <a:p>
            <a:pPr marL="182537" lvl="0" indent="-92063" defTabSz="1018684"/>
            <a:r>
              <a:rPr lang="en-US" dirty="0"/>
              <a:t> Click to edit Master text styles</a:t>
            </a:r>
          </a:p>
        </p:txBody>
      </p:sp>
      <p:sp>
        <p:nvSpPr>
          <p:cNvPr id="11" name="Rectangle 10"/>
          <p:cNvSpPr/>
          <p:nvPr userDrawn="1"/>
        </p:nvSpPr>
        <p:spPr>
          <a:xfrm>
            <a:off x="5041919" y="1906018"/>
            <a:ext cx="377000" cy="784816"/>
          </a:xfrm>
          <a:prstGeom prst="rect">
            <a:avLst/>
          </a:prstGeom>
        </p:spPr>
        <p:txBody>
          <a:bodyPr wrap="none" lIns="91427" tIns="45713" rIns="91427" bIns="45713">
            <a:spAutoFit/>
          </a:bodyPr>
          <a:lstStyle/>
          <a:p>
            <a:r>
              <a:rPr lang="en-GB" sz="4500" dirty="0">
                <a:solidFill>
                  <a:prstClr val="black"/>
                </a:solidFill>
              </a:rPr>
              <a:t>“</a:t>
            </a:r>
            <a:endParaRPr lang="en-GB" sz="2000" dirty="0">
              <a:solidFill>
                <a:prstClr val="black"/>
              </a:solidFill>
            </a:endParaRPr>
          </a:p>
        </p:txBody>
      </p:sp>
      <p:sp>
        <p:nvSpPr>
          <p:cNvPr id="14" name="Text Placeholder 13"/>
          <p:cNvSpPr>
            <a:spLocks noGrp="1"/>
          </p:cNvSpPr>
          <p:nvPr>
            <p:ph type="body" sz="quarter" idx="13" hasCustomPrompt="1"/>
          </p:nvPr>
        </p:nvSpPr>
        <p:spPr>
          <a:xfrm>
            <a:off x="5067889" y="5148783"/>
            <a:ext cx="6782400" cy="704850"/>
          </a:xfrm>
        </p:spPr>
        <p:txBody>
          <a:bodyPr/>
          <a:lstStyle>
            <a:lvl1pPr algn="r">
              <a:defRPr i="1" baseline="0"/>
            </a:lvl1pPr>
          </a:lstStyle>
          <a:p>
            <a:pPr lvl="0"/>
            <a:r>
              <a:rPr lang="en-US" dirty="0"/>
              <a:t>Click to add name</a:t>
            </a:r>
          </a:p>
        </p:txBody>
      </p:sp>
    </p:spTree>
    <p:extLst>
      <p:ext uri="{BB962C8B-B14F-4D97-AF65-F5344CB8AC3E}">
        <p14:creationId xmlns:p14="http://schemas.microsoft.com/office/powerpoint/2010/main" val="2007660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NoLogo_6 Up with Vertical Titles">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2059" y="2127190"/>
            <a:ext cx="4032000" cy="2331037"/>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8" name="Content Placeholder 26"/>
          <p:cNvSpPr>
            <a:spLocks noGrp="1"/>
          </p:cNvSpPr>
          <p:nvPr>
            <p:ph sz="quarter" idx="14"/>
          </p:nvPr>
        </p:nvSpPr>
        <p:spPr>
          <a:xfrm>
            <a:off x="4707050" y="2127190"/>
            <a:ext cx="4032000" cy="2331037"/>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31" name="Content Placeholder 26"/>
          <p:cNvSpPr>
            <a:spLocks noGrp="1"/>
          </p:cNvSpPr>
          <p:nvPr>
            <p:ph sz="quarter" idx="15"/>
          </p:nvPr>
        </p:nvSpPr>
        <p:spPr>
          <a:xfrm>
            <a:off x="8932041" y="2127190"/>
            <a:ext cx="4032000" cy="23310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12"/>
          <p:cNvSpPr>
            <a:spLocks noGrp="1"/>
          </p:cNvSpPr>
          <p:nvPr>
            <p:ph sz="quarter" idx="16"/>
          </p:nvPr>
        </p:nvSpPr>
        <p:spPr>
          <a:xfrm>
            <a:off x="480484" y="4624678"/>
            <a:ext cx="4032000" cy="23310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18"/>
          <p:cNvSpPr>
            <a:spLocks noGrp="1"/>
          </p:cNvSpPr>
          <p:nvPr>
            <p:ph sz="quarter" idx="17"/>
          </p:nvPr>
        </p:nvSpPr>
        <p:spPr>
          <a:xfrm>
            <a:off x="4705474" y="4624678"/>
            <a:ext cx="4032000" cy="2331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18"/>
          </p:nvPr>
        </p:nvSpPr>
        <p:spPr>
          <a:xfrm>
            <a:off x="8930466" y="4624678"/>
            <a:ext cx="4032000" cy="2331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9"/>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
        <p:nvSpPr>
          <p:cNvPr id="12" name="Pentagon 11"/>
          <p:cNvSpPr/>
          <p:nvPr userDrawn="1"/>
        </p:nvSpPr>
        <p:spPr>
          <a:xfrm>
            <a:off x="480484" y="1448942"/>
            <a:ext cx="4032000" cy="532259"/>
          </a:xfrm>
          <a:prstGeom prst="homePlate">
            <a:avLst>
              <a:gd name="adj" fmla="val 48659"/>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
        <p:nvSpPr>
          <p:cNvPr id="16" name="Pentagon 15"/>
          <p:cNvSpPr/>
          <p:nvPr userDrawn="1"/>
        </p:nvSpPr>
        <p:spPr>
          <a:xfrm>
            <a:off x="4705474" y="1448942"/>
            <a:ext cx="4032000" cy="532259"/>
          </a:xfrm>
          <a:prstGeom prst="homePlate">
            <a:avLst>
              <a:gd name="adj" fmla="val 48659"/>
            </a:avLst>
          </a:prstGeom>
          <a:solidFill>
            <a:srgbClr val="FDD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
        <p:nvSpPr>
          <p:cNvPr id="17" name="Pentagon 16"/>
          <p:cNvSpPr/>
          <p:nvPr userDrawn="1"/>
        </p:nvSpPr>
        <p:spPr>
          <a:xfrm>
            <a:off x="8930466" y="1448942"/>
            <a:ext cx="4032000" cy="532259"/>
          </a:xfrm>
          <a:prstGeom prst="homePlate">
            <a:avLst>
              <a:gd name="adj" fmla="val 48659"/>
            </a:avLst>
          </a:prstGeom>
          <a:solidFill>
            <a:srgbClr val="FEE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Tree>
    <p:extLst>
      <p:ext uri="{BB962C8B-B14F-4D97-AF65-F5344CB8AC3E}">
        <p14:creationId xmlns:p14="http://schemas.microsoft.com/office/powerpoint/2010/main" val="20901543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920" userDrawn="1">
          <p15:clr>
            <a:srgbClr val="FBAE40"/>
          </p15:clr>
        </p15:guide>
        <p15:guide id="2" orient="horz" pos="1248" userDrawn="1">
          <p15:clr>
            <a:srgbClr val="FBAE40"/>
          </p15:clr>
        </p15:guide>
        <p15:guide id="3" orient="horz" pos="1333" userDrawn="1">
          <p15:clr>
            <a:srgbClr val="FBAE40"/>
          </p15:clr>
        </p15:guide>
        <p15:guide id="4" orient="horz" pos="2807" userDrawn="1">
          <p15:clr>
            <a:srgbClr val="FBAE40"/>
          </p15:clr>
        </p15:guide>
        <p15:guide id="5" pos="2836" userDrawn="1">
          <p15:clr>
            <a:srgbClr val="FBAE40"/>
          </p15:clr>
        </p15:guide>
        <p15:guide id="6" pos="2949" userDrawn="1">
          <p15:clr>
            <a:srgbClr val="FBAE40"/>
          </p15:clr>
        </p15:guide>
        <p15:guide id="7" pos="5519" userDrawn="1">
          <p15:clr>
            <a:srgbClr val="FBAE40"/>
          </p15:clr>
        </p15:guide>
        <p15:guide id="8" pos="563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NoLogo_3 Up with Vertical Titles">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0484"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8" name="Content Placeholder 26"/>
          <p:cNvSpPr>
            <a:spLocks noGrp="1"/>
          </p:cNvSpPr>
          <p:nvPr>
            <p:ph sz="quarter" idx="14"/>
          </p:nvPr>
        </p:nvSpPr>
        <p:spPr>
          <a:xfrm>
            <a:off x="4705474" y="2127190"/>
            <a:ext cx="4032000" cy="204952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31" name="Content Placeholder 26"/>
          <p:cNvSpPr>
            <a:spLocks noGrp="1"/>
          </p:cNvSpPr>
          <p:nvPr>
            <p:ph sz="quarter" idx="15"/>
          </p:nvPr>
        </p:nvSpPr>
        <p:spPr>
          <a:xfrm>
            <a:off x="8930466" y="2127190"/>
            <a:ext cx="4032000" cy="2049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9"/>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
        <p:nvSpPr>
          <p:cNvPr id="12" name="Pentagon 11"/>
          <p:cNvSpPr/>
          <p:nvPr userDrawn="1"/>
        </p:nvSpPr>
        <p:spPr>
          <a:xfrm>
            <a:off x="480484" y="1448942"/>
            <a:ext cx="4032000" cy="532259"/>
          </a:xfrm>
          <a:prstGeom prst="homePlate">
            <a:avLst>
              <a:gd name="adj" fmla="val 48659"/>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
        <p:nvSpPr>
          <p:cNvPr id="16" name="Pentagon 15"/>
          <p:cNvSpPr/>
          <p:nvPr userDrawn="1"/>
        </p:nvSpPr>
        <p:spPr>
          <a:xfrm>
            <a:off x="4705474" y="1448942"/>
            <a:ext cx="4032000" cy="532259"/>
          </a:xfrm>
          <a:prstGeom prst="homePlate">
            <a:avLst>
              <a:gd name="adj" fmla="val 48659"/>
            </a:avLst>
          </a:prstGeom>
          <a:solidFill>
            <a:srgbClr val="FDD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
        <p:nvSpPr>
          <p:cNvPr id="17" name="Pentagon 16"/>
          <p:cNvSpPr/>
          <p:nvPr userDrawn="1"/>
        </p:nvSpPr>
        <p:spPr>
          <a:xfrm>
            <a:off x="8930466" y="1448942"/>
            <a:ext cx="4032000" cy="532259"/>
          </a:xfrm>
          <a:prstGeom prst="homePlate">
            <a:avLst>
              <a:gd name="adj" fmla="val 48659"/>
            </a:avLst>
          </a:prstGeom>
          <a:solidFill>
            <a:srgbClr val="FEE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Tree>
    <p:extLst>
      <p:ext uri="{BB962C8B-B14F-4D97-AF65-F5344CB8AC3E}">
        <p14:creationId xmlns:p14="http://schemas.microsoft.com/office/powerpoint/2010/main" val="4111883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2631" userDrawn="1">
          <p15:clr>
            <a:srgbClr val="FBAE40"/>
          </p15:clr>
        </p15:guide>
        <p15:guide id="2" pos="2836" userDrawn="1">
          <p15:clr>
            <a:srgbClr val="FBAE40"/>
          </p15:clr>
        </p15:guide>
        <p15:guide id="3" pos="2949" userDrawn="1">
          <p15:clr>
            <a:srgbClr val="FBAE40"/>
          </p15:clr>
        </p15:guide>
        <p15:guide id="4" pos="5519" userDrawn="1">
          <p15:clr>
            <a:srgbClr val="FBAE40"/>
          </p15:clr>
        </p15:guide>
        <p15:guide id="5" pos="5632" userDrawn="1">
          <p15:clr>
            <a:srgbClr val="FBAE40"/>
          </p15:clr>
        </p15:guide>
        <p15:guide id="6" orient="horz" pos="1248" userDrawn="1">
          <p15:clr>
            <a:srgbClr val="FBAE40"/>
          </p15:clr>
        </p15:guide>
        <p15:guide id="7" orient="horz" pos="133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NoLogo_3 Up (10.5 pt)">
    <p:spTree>
      <p:nvGrpSpPr>
        <p:cNvPr id="1" name=""/>
        <p:cNvGrpSpPr/>
        <p:nvPr/>
      </p:nvGrpSpPr>
      <p:grpSpPr>
        <a:xfrm>
          <a:off x="0" y="0"/>
          <a:ext cx="0" cy="0"/>
          <a:chOff x="0" y="0"/>
          <a:chExt cx="0" cy="0"/>
        </a:xfrm>
      </p:grpSpPr>
      <p:sp>
        <p:nvSpPr>
          <p:cNvPr id="27" name="Content Placeholder 26"/>
          <p:cNvSpPr>
            <a:spLocks noGrp="1"/>
          </p:cNvSpPr>
          <p:nvPr>
            <p:ph sz="quarter" idx="13"/>
          </p:nvPr>
        </p:nvSpPr>
        <p:spPr>
          <a:xfrm>
            <a:off x="480484" y="2127188"/>
            <a:ext cx="4032000" cy="4821300"/>
          </a:xfrm>
        </p:spPr>
        <p:txBody>
          <a:bodyPr>
            <a:normAutofit/>
          </a:bodyPr>
          <a:lstStyle>
            <a:lvl1pPr>
              <a:defRPr sz="1600"/>
            </a:lvl1pPr>
            <a:lvl2pPr>
              <a:defRPr sz="16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28" name="Content Placeholder 26"/>
          <p:cNvSpPr>
            <a:spLocks noGrp="1"/>
          </p:cNvSpPr>
          <p:nvPr>
            <p:ph sz="quarter" idx="14"/>
          </p:nvPr>
        </p:nvSpPr>
        <p:spPr>
          <a:xfrm>
            <a:off x="4705474" y="2127188"/>
            <a:ext cx="4032000" cy="4821300"/>
          </a:xfrm>
        </p:spPr>
        <p:txBody>
          <a:bodyPr>
            <a:normAutofit/>
          </a:bodyPr>
          <a:lstStyle>
            <a:lvl1pPr>
              <a:defRPr sz="1600"/>
            </a:lvl1pPr>
            <a:lvl2pPr>
              <a:defRPr sz="16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31" name="Content Placeholder 26"/>
          <p:cNvSpPr>
            <a:spLocks noGrp="1"/>
          </p:cNvSpPr>
          <p:nvPr>
            <p:ph sz="quarter" idx="15"/>
          </p:nvPr>
        </p:nvSpPr>
        <p:spPr>
          <a:xfrm>
            <a:off x="8930466" y="2127188"/>
            <a:ext cx="4032000" cy="4821300"/>
          </a:xfrm>
        </p:spPr>
        <p:txBody>
          <a:bodyPr>
            <a:normAutofit/>
          </a:bodyPr>
          <a:lstStyle>
            <a:lvl1pPr>
              <a:defRPr sz="16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9"/>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20"/>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sp>
        <p:nvSpPr>
          <p:cNvPr id="12" name="Pentagon 11"/>
          <p:cNvSpPr/>
          <p:nvPr userDrawn="1"/>
        </p:nvSpPr>
        <p:spPr>
          <a:xfrm>
            <a:off x="480484" y="1448942"/>
            <a:ext cx="4032000" cy="532259"/>
          </a:xfrm>
          <a:prstGeom prst="homePlate">
            <a:avLst>
              <a:gd name="adj" fmla="val 48659"/>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
        <p:nvSpPr>
          <p:cNvPr id="16" name="Pentagon 15"/>
          <p:cNvSpPr/>
          <p:nvPr userDrawn="1"/>
        </p:nvSpPr>
        <p:spPr>
          <a:xfrm>
            <a:off x="4705474" y="1448942"/>
            <a:ext cx="4032000" cy="532259"/>
          </a:xfrm>
          <a:prstGeom prst="homePlate">
            <a:avLst>
              <a:gd name="adj" fmla="val 48659"/>
            </a:avLst>
          </a:prstGeom>
          <a:solidFill>
            <a:srgbClr val="FDD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
        <p:nvSpPr>
          <p:cNvPr id="17" name="Pentagon 16"/>
          <p:cNvSpPr/>
          <p:nvPr userDrawn="1"/>
        </p:nvSpPr>
        <p:spPr>
          <a:xfrm>
            <a:off x="8930466" y="1448942"/>
            <a:ext cx="4032000" cy="532259"/>
          </a:xfrm>
          <a:prstGeom prst="homePlate">
            <a:avLst>
              <a:gd name="adj" fmla="val 48659"/>
            </a:avLst>
          </a:prstGeom>
          <a:solidFill>
            <a:srgbClr val="FEE7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a:defRPr/>
            </a:pPr>
            <a:endParaRPr lang="en-GB" sz="2000">
              <a:solidFill>
                <a:prstClr val="white"/>
              </a:solidFill>
            </a:endParaRPr>
          </a:p>
        </p:txBody>
      </p:sp>
    </p:spTree>
    <p:extLst>
      <p:ext uri="{BB962C8B-B14F-4D97-AF65-F5344CB8AC3E}">
        <p14:creationId xmlns:p14="http://schemas.microsoft.com/office/powerpoint/2010/main" val="32845436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orient="horz" pos="1333" userDrawn="1">
          <p15:clr>
            <a:srgbClr val="FBAE40"/>
          </p15:clr>
        </p15:guide>
        <p15:guide id="2" orient="horz" pos="1248" userDrawn="1">
          <p15:clr>
            <a:srgbClr val="FBAE40"/>
          </p15:clr>
        </p15:guide>
        <p15:guide id="3" pos="2836" userDrawn="1">
          <p15:clr>
            <a:srgbClr val="FBAE40"/>
          </p15:clr>
        </p15:guide>
        <p15:guide id="4" pos="2949" userDrawn="1">
          <p15:clr>
            <a:srgbClr val="FBAE40"/>
          </p15:clr>
        </p15:guide>
        <p15:guide id="5" pos="5519" userDrawn="1">
          <p15:clr>
            <a:srgbClr val="FBAE40"/>
          </p15:clr>
        </p15:guide>
        <p15:guide id="6" pos="5632" userDrawn="1">
          <p15:clr>
            <a:srgbClr val="FBAE40"/>
          </p15:clr>
        </p15:guide>
        <p15:guide id="7" pos="8165"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NoLogo_6 Up pictures with text">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480485" y="1439865"/>
            <a:ext cx="2112432" cy="1584325"/>
          </a:xfrm>
        </p:spPr>
        <p:txBody>
          <a:bodyPr anchor="ctr"/>
          <a:lstStyle>
            <a:lvl1pPr algn="ctr">
              <a:defRPr/>
            </a:lvl1pPr>
          </a:lstStyle>
          <a:p>
            <a:endParaRPr lang="en-GB" dirty="0"/>
          </a:p>
        </p:txBody>
      </p:sp>
      <p:sp>
        <p:nvSpPr>
          <p:cNvPr id="31" name="Content Placeholder 26"/>
          <p:cNvSpPr>
            <a:spLocks noGrp="1"/>
          </p:cNvSpPr>
          <p:nvPr>
            <p:ph sz="quarter" idx="15"/>
          </p:nvPr>
        </p:nvSpPr>
        <p:spPr>
          <a:xfrm>
            <a:off x="2752287" y="1439865"/>
            <a:ext cx="3923692" cy="1584325"/>
          </a:xfrm>
        </p:spPr>
        <p:txBody>
          <a:bodyPr>
            <a:normAutofit/>
          </a:bodyPr>
          <a:lstStyle>
            <a:lvl1pPr>
              <a:defRPr sz="1600" baseline="0"/>
            </a:lvl1pPr>
          </a:lstStyle>
          <a:p>
            <a:pPr lvl="0"/>
            <a:r>
              <a:rPr lang="en-US" noProof="1"/>
              <a:t>Click to edit Master text styles</a:t>
            </a:r>
          </a:p>
        </p:txBody>
      </p:sp>
      <p:sp>
        <p:nvSpPr>
          <p:cNvPr id="2" name="Footer Placeholder 1"/>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4" name="Slide Number Placeholder 3"/>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7" name="TextBox 6"/>
          <p:cNvSpPr txBox="1"/>
          <p:nvPr userDrawn="1"/>
        </p:nvSpPr>
        <p:spPr>
          <a:xfrm>
            <a:off x="361476" y="4284663"/>
            <a:ext cx="1219199" cy="914400"/>
          </a:xfrm>
          <a:prstGeom prst="rect">
            <a:avLst/>
          </a:prstGeom>
          <a:noFill/>
        </p:spPr>
        <p:txBody>
          <a:bodyPr wrap="none" lIns="0" tIns="0" rIns="0" bIns="0" rtlCol="0">
            <a:noAutofit/>
          </a:bodyPr>
          <a:lstStyle/>
          <a:p>
            <a:pPr>
              <a:spcAft>
                <a:spcPts val="900"/>
              </a:spcAft>
            </a:pPr>
            <a:endParaRPr lang="en-GB" sz="2000" dirty="0">
              <a:solidFill>
                <a:prstClr val="black"/>
              </a:solidFill>
            </a:endParaRPr>
          </a:p>
        </p:txBody>
      </p:sp>
      <p:sp>
        <p:nvSpPr>
          <p:cNvPr id="11" name="Picture Placeholder 5"/>
          <p:cNvSpPr>
            <a:spLocks noGrp="1"/>
          </p:cNvSpPr>
          <p:nvPr>
            <p:ph type="pic" sz="quarter" idx="20"/>
          </p:nvPr>
        </p:nvSpPr>
        <p:spPr>
          <a:xfrm>
            <a:off x="480485" y="3402014"/>
            <a:ext cx="2112432" cy="1584325"/>
          </a:xfrm>
        </p:spPr>
        <p:txBody>
          <a:bodyPr anchor="ctr"/>
          <a:lstStyle>
            <a:lvl1pPr algn="ctr">
              <a:defRPr/>
            </a:lvl1pPr>
          </a:lstStyle>
          <a:p>
            <a:endParaRPr lang="en-GB" dirty="0"/>
          </a:p>
        </p:txBody>
      </p:sp>
      <p:sp>
        <p:nvSpPr>
          <p:cNvPr id="13" name="Content Placeholder 26"/>
          <p:cNvSpPr>
            <a:spLocks noGrp="1"/>
          </p:cNvSpPr>
          <p:nvPr>
            <p:ph sz="quarter" idx="21"/>
          </p:nvPr>
        </p:nvSpPr>
        <p:spPr>
          <a:xfrm>
            <a:off x="2752287" y="3402014"/>
            <a:ext cx="3923692" cy="1584325"/>
          </a:xfrm>
        </p:spPr>
        <p:txBody>
          <a:bodyPr>
            <a:normAutofit/>
          </a:bodyPr>
          <a:lstStyle>
            <a:lvl1pPr>
              <a:defRPr sz="1600" baseline="0"/>
            </a:lvl1pPr>
          </a:lstStyle>
          <a:p>
            <a:pPr lvl="0"/>
            <a:r>
              <a:rPr lang="en-US" noProof="1"/>
              <a:t>Click to edit Master text styles</a:t>
            </a:r>
          </a:p>
        </p:txBody>
      </p:sp>
      <p:sp>
        <p:nvSpPr>
          <p:cNvPr id="14" name="Picture Placeholder 5"/>
          <p:cNvSpPr>
            <a:spLocks noGrp="1"/>
          </p:cNvSpPr>
          <p:nvPr>
            <p:ph type="pic" sz="quarter" idx="22"/>
          </p:nvPr>
        </p:nvSpPr>
        <p:spPr>
          <a:xfrm>
            <a:off x="480485" y="5364165"/>
            <a:ext cx="2112432" cy="1584325"/>
          </a:xfrm>
        </p:spPr>
        <p:txBody>
          <a:bodyPr anchor="ctr"/>
          <a:lstStyle>
            <a:lvl1pPr algn="ctr">
              <a:defRPr/>
            </a:lvl1pPr>
          </a:lstStyle>
          <a:p>
            <a:endParaRPr lang="en-GB"/>
          </a:p>
        </p:txBody>
      </p:sp>
      <p:sp>
        <p:nvSpPr>
          <p:cNvPr id="15" name="Content Placeholder 26"/>
          <p:cNvSpPr>
            <a:spLocks noGrp="1"/>
          </p:cNvSpPr>
          <p:nvPr>
            <p:ph sz="quarter" idx="23"/>
          </p:nvPr>
        </p:nvSpPr>
        <p:spPr>
          <a:xfrm>
            <a:off x="2752287" y="5364165"/>
            <a:ext cx="3923692" cy="1584325"/>
          </a:xfrm>
        </p:spPr>
        <p:txBody>
          <a:bodyPr>
            <a:normAutofit/>
          </a:bodyPr>
          <a:lstStyle>
            <a:lvl1pPr>
              <a:defRPr sz="1600" baseline="0"/>
            </a:lvl1pPr>
          </a:lstStyle>
          <a:p>
            <a:pPr lvl="0"/>
            <a:r>
              <a:rPr lang="en-US" noProof="1"/>
              <a:t>Click to edit Master text styles</a:t>
            </a:r>
          </a:p>
        </p:txBody>
      </p:sp>
      <p:sp>
        <p:nvSpPr>
          <p:cNvPr id="16" name="Picture Placeholder 5"/>
          <p:cNvSpPr>
            <a:spLocks noGrp="1"/>
          </p:cNvSpPr>
          <p:nvPr>
            <p:ph type="pic" sz="quarter" idx="24"/>
          </p:nvPr>
        </p:nvSpPr>
        <p:spPr>
          <a:xfrm>
            <a:off x="6835351" y="1439865"/>
            <a:ext cx="2112432" cy="1584325"/>
          </a:xfrm>
        </p:spPr>
        <p:txBody>
          <a:bodyPr anchor="ctr"/>
          <a:lstStyle>
            <a:lvl1pPr algn="ctr">
              <a:defRPr/>
            </a:lvl1pPr>
          </a:lstStyle>
          <a:p>
            <a:endParaRPr lang="en-GB"/>
          </a:p>
        </p:txBody>
      </p:sp>
      <p:sp>
        <p:nvSpPr>
          <p:cNvPr id="18" name="Content Placeholder 26"/>
          <p:cNvSpPr>
            <a:spLocks noGrp="1"/>
          </p:cNvSpPr>
          <p:nvPr>
            <p:ph sz="quarter" idx="25"/>
          </p:nvPr>
        </p:nvSpPr>
        <p:spPr>
          <a:xfrm>
            <a:off x="9043642" y="1439865"/>
            <a:ext cx="3923692" cy="1584325"/>
          </a:xfrm>
        </p:spPr>
        <p:txBody>
          <a:bodyPr>
            <a:normAutofit/>
          </a:bodyPr>
          <a:lstStyle>
            <a:lvl1pPr>
              <a:defRPr sz="1600" baseline="0"/>
            </a:lvl1pPr>
          </a:lstStyle>
          <a:p>
            <a:pPr lvl="0"/>
            <a:r>
              <a:rPr lang="en-US" noProof="1"/>
              <a:t>Click to edit Master text styles</a:t>
            </a:r>
          </a:p>
        </p:txBody>
      </p:sp>
      <p:sp>
        <p:nvSpPr>
          <p:cNvPr id="19" name="Picture Placeholder 5"/>
          <p:cNvSpPr>
            <a:spLocks noGrp="1"/>
          </p:cNvSpPr>
          <p:nvPr>
            <p:ph type="pic" sz="quarter" idx="26"/>
          </p:nvPr>
        </p:nvSpPr>
        <p:spPr>
          <a:xfrm>
            <a:off x="6835351" y="3402014"/>
            <a:ext cx="2112432" cy="1584325"/>
          </a:xfrm>
        </p:spPr>
        <p:txBody>
          <a:bodyPr anchor="ctr"/>
          <a:lstStyle>
            <a:lvl1pPr algn="ctr">
              <a:defRPr/>
            </a:lvl1pPr>
          </a:lstStyle>
          <a:p>
            <a:endParaRPr lang="en-GB"/>
          </a:p>
        </p:txBody>
      </p:sp>
      <p:sp>
        <p:nvSpPr>
          <p:cNvPr id="20" name="Content Placeholder 26"/>
          <p:cNvSpPr>
            <a:spLocks noGrp="1"/>
          </p:cNvSpPr>
          <p:nvPr>
            <p:ph sz="quarter" idx="27"/>
          </p:nvPr>
        </p:nvSpPr>
        <p:spPr>
          <a:xfrm>
            <a:off x="9043642" y="3402014"/>
            <a:ext cx="3923692" cy="1584325"/>
          </a:xfrm>
        </p:spPr>
        <p:txBody>
          <a:bodyPr>
            <a:normAutofit/>
          </a:bodyPr>
          <a:lstStyle>
            <a:lvl1pPr>
              <a:defRPr sz="1600" baseline="0"/>
            </a:lvl1pPr>
          </a:lstStyle>
          <a:p>
            <a:pPr lvl="0"/>
            <a:r>
              <a:rPr lang="en-US" noProof="1"/>
              <a:t>Click to edit Master text styles</a:t>
            </a:r>
          </a:p>
        </p:txBody>
      </p:sp>
      <p:sp>
        <p:nvSpPr>
          <p:cNvPr id="21" name="Picture Placeholder 5"/>
          <p:cNvSpPr>
            <a:spLocks noGrp="1"/>
          </p:cNvSpPr>
          <p:nvPr>
            <p:ph type="pic" sz="quarter" idx="28"/>
          </p:nvPr>
        </p:nvSpPr>
        <p:spPr>
          <a:xfrm>
            <a:off x="6835351" y="5364165"/>
            <a:ext cx="2112432" cy="1584325"/>
          </a:xfrm>
        </p:spPr>
        <p:txBody>
          <a:bodyPr anchor="ctr"/>
          <a:lstStyle>
            <a:lvl1pPr algn="ctr">
              <a:defRPr/>
            </a:lvl1pPr>
          </a:lstStyle>
          <a:p>
            <a:endParaRPr lang="en-GB"/>
          </a:p>
        </p:txBody>
      </p:sp>
      <p:sp>
        <p:nvSpPr>
          <p:cNvPr id="22" name="Content Placeholder 26"/>
          <p:cNvSpPr>
            <a:spLocks noGrp="1"/>
          </p:cNvSpPr>
          <p:nvPr>
            <p:ph sz="quarter" idx="29"/>
          </p:nvPr>
        </p:nvSpPr>
        <p:spPr>
          <a:xfrm>
            <a:off x="9043642" y="5364165"/>
            <a:ext cx="3923692" cy="1584325"/>
          </a:xfrm>
        </p:spPr>
        <p:txBody>
          <a:bodyPr>
            <a:normAutofit/>
          </a:bodyPr>
          <a:lstStyle>
            <a:lvl1pPr>
              <a:defRPr sz="1600" baseline="0"/>
            </a:lvl1pPr>
          </a:lstStyle>
          <a:p>
            <a:pPr lvl="0"/>
            <a:r>
              <a:rPr lang="en-US" noProof="1"/>
              <a:t>Click to edit Master text styles</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308138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1627" userDrawn="1">
          <p15:clr>
            <a:srgbClr val="FBAE40"/>
          </p15:clr>
        </p15:guide>
        <p15:guide id="2" pos="1701" userDrawn="1">
          <p15:clr>
            <a:srgbClr val="FBAE40"/>
          </p15:clr>
        </p15:guide>
        <p15:guide id="3" pos="4159" userDrawn="1">
          <p15:clr>
            <a:srgbClr val="FBAE40"/>
          </p15:clr>
        </p15:guide>
        <p15:guide id="4" pos="4309" userDrawn="1">
          <p15:clr>
            <a:srgbClr val="FBAE40"/>
          </p15:clr>
        </p15:guide>
        <p15:guide id="5" pos="5632" userDrawn="1">
          <p15:clr>
            <a:srgbClr val="FBAE40"/>
          </p15:clr>
        </p15:guide>
        <p15:guide id="6" pos="5708" userDrawn="1">
          <p15:clr>
            <a:srgbClr val="FBAE40"/>
          </p15:clr>
        </p15:guide>
        <p15:guide id="7" pos="8165" userDrawn="1">
          <p15:clr>
            <a:srgbClr val="FBAE40"/>
          </p15:clr>
        </p15:guide>
        <p15:guide id="8" orient="horz" pos="2126" userDrawn="1">
          <p15:clr>
            <a:srgbClr val="FBAE40"/>
          </p15:clr>
        </p15:guide>
        <p15:guide id="9" orient="horz" pos="2240" userDrawn="1">
          <p15:clr>
            <a:srgbClr val="FBAE40"/>
          </p15:clr>
        </p15:guide>
        <p15:guide id="10" orient="horz" pos="3147" userDrawn="1">
          <p15:clr>
            <a:srgbClr val="FBAE40"/>
          </p15:clr>
        </p15:guide>
        <p15:guide id="11" orient="horz" pos="3374" userDrawn="1">
          <p15:clr>
            <a:srgbClr val="FBAE40"/>
          </p15:clr>
        </p15:guide>
        <p15:guide id="12" orient="horz" pos="439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NoLogo_Columnar text with Picture">
    <p:spTree>
      <p:nvGrpSpPr>
        <p:cNvPr id="1" name=""/>
        <p:cNvGrpSpPr/>
        <p:nvPr/>
      </p:nvGrpSpPr>
      <p:grpSpPr>
        <a:xfrm>
          <a:off x="0" y="0"/>
          <a:ext cx="0" cy="0"/>
          <a:chOff x="0" y="0"/>
          <a:chExt cx="0" cy="0"/>
        </a:xfrm>
      </p:grpSpPr>
      <p:sp>
        <p:nvSpPr>
          <p:cNvPr id="6" name="Picture Placeholder 5"/>
          <p:cNvSpPr>
            <a:spLocks noGrp="1"/>
          </p:cNvSpPr>
          <p:nvPr>
            <p:ph type="pic" sz="quarter" idx="19"/>
          </p:nvPr>
        </p:nvSpPr>
        <p:spPr>
          <a:xfrm>
            <a:off x="480484" y="1439576"/>
            <a:ext cx="1919816" cy="1439862"/>
          </a:xfrm>
        </p:spPr>
        <p:txBody>
          <a:bodyPr anchor="ctr"/>
          <a:lstStyle>
            <a:lvl1pPr algn="ctr">
              <a:defRPr/>
            </a:lvl1pPr>
          </a:lstStyle>
          <a:p>
            <a:endParaRPr lang="en-GB"/>
          </a:p>
        </p:txBody>
      </p:sp>
      <p:sp>
        <p:nvSpPr>
          <p:cNvPr id="31" name="Content Placeholder 26"/>
          <p:cNvSpPr>
            <a:spLocks noGrp="1"/>
          </p:cNvSpPr>
          <p:nvPr>
            <p:ph sz="quarter" idx="15"/>
          </p:nvPr>
        </p:nvSpPr>
        <p:spPr>
          <a:xfrm>
            <a:off x="2592918" y="1439863"/>
            <a:ext cx="10369550" cy="5491162"/>
          </a:xfrm>
        </p:spPr>
        <p:txBody>
          <a:bodyPr/>
          <a:lstStyle>
            <a:lvl1pPr>
              <a:defRPr baseline="0"/>
            </a:lvl1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2" name="Footer Placeholder 1"/>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4" name="Slide Number Placeholder 3"/>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95946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1513" userDrawn="1">
          <p15:clr>
            <a:srgbClr val="FBAE40"/>
          </p15:clr>
        </p15:guide>
        <p15:guide id="2" pos="1627" userDrawn="1">
          <p15:clr>
            <a:srgbClr val="FBAE40"/>
          </p15:clr>
        </p15:guide>
        <p15:guide id="3" orient="horz" pos="1815" userDrawn="1">
          <p15:clr>
            <a:srgbClr val="FBAE40"/>
          </p15:clr>
        </p15:guide>
        <p15:guide id="4" orient="horz" pos="4366"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NoLogo_Content: One with Impact">
    <p:spTree>
      <p:nvGrpSpPr>
        <p:cNvPr id="1" name=""/>
        <p:cNvGrpSpPr/>
        <p:nvPr/>
      </p:nvGrpSpPr>
      <p:grpSpPr>
        <a:xfrm>
          <a:off x="0" y="0"/>
          <a:ext cx="0" cy="0"/>
          <a:chOff x="0" y="0"/>
          <a:chExt cx="0" cy="0"/>
        </a:xfrm>
      </p:grpSpPr>
      <p:sp>
        <p:nvSpPr>
          <p:cNvPr id="31" name="Content Placeholder 26"/>
          <p:cNvSpPr>
            <a:spLocks noGrp="1"/>
          </p:cNvSpPr>
          <p:nvPr>
            <p:ph sz="quarter" idx="15"/>
          </p:nvPr>
        </p:nvSpPr>
        <p:spPr>
          <a:xfrm>
            <a:off x="4706242" y="1439863"/>
            <a:ext cx="8256224" cy="4951412"/>
          </a:xfrm>
        </p:spPr>
        <p:txBody>
          <a:bodyPr/>
          <a:lstStyle>
            <a:lvl1pPr>
              <a:defRPr baseline="0"/>
            </a:lvl1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GB" noProof="1"/>
          </a:p>
        </p:txBody>
      </p:sp>
      <p:sp>
        <p:nvSpPr>
          <p:cNvPr id="12" name="Text Placeholder 11"/>
          <p:cNvSpPr>
            <a:spLocks noGrp="1"/>
          </p:cNvSpPr>
          <p:nvPr>
            <p:ph type="body" sz="quarter" idx="16"/>
          </p:nvPr>
        </p:nvSpPr>
        <p:spPr>
          <a:xfrm>
            <a:off x="480899" y="1439865"/>
            <a:ext cx="4031835" cy="2075641"/>
          </a:xfrm>
          <a:solidFill>
            <a:srgbClr val="FFB81C"/>
          </a:solidFill>
        </p:spPr>
        <p:txBody>
          <a:bodyPr lIns="143980" tIns="143980"/>
          <a:lstStyle>
            <a:lvl1pPr marL="0" indent="0">
              <a:defRPr sz="1800" b="1" i="1" baseline="0">
                <a:solidFill>
                  <a:schemeClr val="tx1"/>
                </a:solidFill>
              </a:defRPr>
            </a:lvl1pPr>
          </a:lstStyle>
          <a:p>
            <a:pPr lvl="0"/>
            <a:r>
              <a:rPr lang="en-US" noProof="1"/>
              <a:t>Click to edit Master text styles</a:t>
            </a:r>
          </a:p>
        </p:txBody>
      </p:sp>
      <p:sp>
        <p:nvSpPr>
          <p:cNvPr id="2" name="Footer Placeholder 1"/>
          <p:cNvSpPr>
            <a:spLocks noGrp="1"/>
          </p:cNvSpPr>
          <p:nvPr>
            <p:ph type="ftr" sz="quarter" idx="17"/>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4" name="Slide Number Placeholder 3"/>
          <p:cNvSpPr>
            <a:spLocks noGrp="1"/>
          </p:cNvSpPr>
          <p:nvPr>
            <p:ph type="sldNum" sz="quarter" idx="18"/>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5" name="Title 4"/>
          <p:cNvSpPr>
            <a:spLocks noGrp="1"/>
          </p:cNvSpPr>
          <p:nvPr>
            <p:ph type="title" hasCustomPrompt="1"/>
          </p:nvPr>
        </p:nvSpPr>
        <p:spPr>
          <a:xfrm>
            <a:off x="4706242" y="533401"/>
            <a:ext cx="8256224" cy="719138"/>
          </a:xfrm>
        </p:spPr>
        <p:txBody>
          <a:bodyPr/>
          <a:lstStyle/>
          <a:p>
            <a:r>
              <a:rPr lang="en-US" dirty="0"/>
              <a:t>Click to add title</a:t>
            </a:r>
            <a:endParaRPr lang="en-GB" dirty="0"/>
          </a:p>
        </p:txBody>
      </p:sp>
    </p:spTree>
    <p:extLst>
      <p:ext uri="{BB962C8B-B14F-4D97-AF65-F5344CB8AC3E}">
        <p14:creationId xmlns:p14="http://schemas.microsoft.com/office/powerpoint/2010/main" val="21122878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303" userDrawn="1">
          <p15:clr>
            <a:srgbClr val="FBAE40"/>
          </p15:clr>
        </p15:guide>
        <p15:guide id="2" pos="2836" userDrawn="1">
          <p15:clr>
            <a:srgbClr val="FBAE40"/>
          </p15:clr>
        </p15:guide>
        <p15:guide id="3" pos="2949" userDrawn="1">
          <p15:clr>
            <a:srgbClr val="FBAE40"/>
          </p15:clr>
        </p15:guide>
        <p15:guide id="4" orient="horz" pos="2211"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Logo_24_Content: Title with Footers">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1"/>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32182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4_NoLogo_Empty">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3" name="Slide Number Placeholder 2"/>
          <p:cNvSpPr>
            <a:spLocks noGrp="1"/>
          </p:cNvSpPr>
          <p:nvPr>
            <p:ph type="sldNum" sz="quarter" idx="11"/>
          </p:nvPr>
        </p:nvSpPr>
        <p:spPr/>
        <p:txBody>
          <a:bodyPr/>
          <a:lstStyle>
            <a:lvl1pPr>
              <a:defRPr>
                <a:solidFill>
                  <a:schemeClr val="tx1"/>
                </a:solidFill>
              </a:defRPr>
            </a:lvl1pPr>
          </a:lstStyle>
          <a:p>
            <a:fld id="{FEBD7F86-1881-4698-8703-FB80B0800997}" type="slidenum">
              <a:rPr lang="en-GB" smtClean="0"/>
              <a:pPr/>
              <a:t>‹#›</a:t>
            </a:fld>
            <a:endParaRPr lang="en-GB" dirty="0"/>
          </a:p>
        </p:txBody>
      </p:sp>
    </p:spTree>
    <p:extLst>
      <p:ext uri="{BB962C8B-B14F-4D97-AF65-F5344CB8AC3E}">
        <p14:creationId xmlns:p14="http://schemas.microsoft.com/office/powerpoint/2010/main" val="2707158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303" userDrawn="1">
          <p15:clr>
            <a:srgbClr val="FBAE40"/>
          </p15:clr>
        </p15:guide>
        <p15:guide id="2" orient="horz" pos="2381" userDrawn="1">
          <p15:clr>
            <a:srgbClr val="FBAE40"/>
          </p15:clr>
        </p15:guide>
        <p15:guide id="3" pos="8165" userDrawn="1">
          <p15:clr>
            <a:srgbClr val="FBAE40"/>
          </p15:clr>
        </p15:guide>
        <p15:guide id="4" orient="horz" pos="4394" userDrawn="1">
          <p15:clr>
            <a:srgbClr val="FBAE40"/>
          </p15:clr>
        </p15:guide>
        <p15:guide id="5" orient="horz" pos="238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Divider">
    <p:spTree>
      <p:nvGrpSpPr>
        <p:cNvPr id="1" name=""/>
        <p:cNvGrpSpPr/>
        <p:nvPr/>
      </p:nvGrpSpPr>
      <p:grpSpPr>
        <a:xfrm>
          <a:off x="0" y="0"/>
          <a:ext cx="0" cy="0"/>
          <a:chOff x="0" y="0"/>
          <a:chExt cx="0" cy="0"/>
        </a:xfrm>
      </p:grpSpPr>
      <p:sp>
        <p:nvSpPr>
          <p:cNvPr id="116" name="Content Placeholder 115"/>
          <p:cNvSpPr>
            <a:spLocks noGrp="1"/>
          </p:cNvSpPr>
          <p:nvPr>
            <p:ph sz="quarter" idx="14" hasCustomPrompt="1"/>
          </p:nvPr>
        </p:nvSpPr>
        <p:spPr>
          <a:xfrm>
            <a:off x="1" y="549065"/>
            <a:ext cx="11042650" cy="711411"/>
          </a:xfrm>
          <a:solidFill>
            <a:schemeClr val="accent1"/>
          </a:solidFill>
        </p:spPr>
        <p:txBody>
          <a:bodyPr anchor="ctr"/>
          <a:lstStyle>
            <a:lvl1pPr marL="361901" indent="0">
              <a:defRPr sz="2400" b="0" baseline="0">
                <a:solidFill>
                  <a:schemeClr val="tx1"/>
                </a:solidFill>
              </a:defRPr>
            </a:lvl1pPr>
          </a:lstStyle>
          <a:p>
            <a:pPr lvl="0"/>
            <a:r>
              <a:rPr lang="en-US" dirty="0"/>
              <a:t>Click to add Section name</a:t>
            </a:r>
          </a:p>
        </p:txBody>
      </p:sp>
      <p:sp>
        <p:nvSpPr>
          <p:cNvPr id="120" name="Text Placeholder 119"/>
          <p:cNvSpPr>
            <a:spLocks noGrp="1"/>
          </p:cNvSpPr>
          <p:nvPr>
            <p:ph type="body" sz="quarter" idx="15" hasCustomPrompt="1"/>
          </p:nvPr>
        </p:nvSpPr>
        <p:spPr>
          <a:xfrm>
            <a:off x="493183" y="1439863"/>
            <a:ext cx="10562166" cy="4410074"/>
          </a:xfrm>
          <a:ln>
            <a:noFill/>
          </a:ln>
        </p:spPr>
        <p:txBody>
          <a:bodyPr>
            <a:normAutofit/>
          </a:bodyPr>
          <a:lstStyle>
            <a:lvl1pPr>
              <a:defRPr sz="2000"/>
            </a:lvl1pPr>
            <a:lvl2pPr>
              <a:defRPr sz="2000"/>
            </a:lvl2pPr>
            <a:lvl3pPr>
              <a:defRPr sz="2000"/>
            </a:lvl3pPr>
            <a:lvl4pPr>
              <a:defRPr sz="2000"/>
            </a:lvl4pPr>
            <a:lvl5pPr>
              <a:defRPr sz="2000"/>
            </a:lvl5pPr>
          </a:lstStyle>
          <a:p>
            <a:pPr lvl="0"/>
            <a:r>
              <a:rPr lang="en-US" dirty="0"/>
              <a:t>Click to add sub sections or delete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Footer Placeholder 1"/>
          <p:cNvSpPr>
            <a:spLocks noGrp="1"/>
          </p:cNvSpPr>
          <p:nvPr>
            <p:ph type="ftr" sz="quarter" idx="16"/>
          </p:nvPr>
        </p:nvSpPr>
        <p:spPr/>
        <p:txBody>
          <a:bodyPr/>
          <a:lstStyle/>
          <a:p>
            <a:r>
              <a:rPr lang="en-GB"/>
              <a:t>Course Title |  Presentation Title |  Name or Initials (Go to Insert &gt; Header &amp; Footer to update text)</a:t>
            </a:r>
            <a:endParaRPr lang="en-GB" dirty="0"/>
          </a:p>
        </p:txBody>
      </p:sp>
      <p:sp>
        <p:nvSpPr>
          <p:cNvPr id="3" name="Slide Number Placeholder 2"/>
          <p:cNvSpPr>
            <a:spLocks noGrp="1"/>
          </p:cNvSpPr>
          <p:nvPr>
            <p:ph type="sldNum" sz="quarter" idx="17"/>
          </p:nvPr>
        </p:nvSpPr>
        <p:spPr/>
        <p:txBody>
          <a:bodyPr/>
          <a:lstStyle/>
          <a:p>
            <a:fld id="{FEBD7F86-1881-4698-8703-FB80B0800997}" type="slidenum">
              <a:rPr lang="en-GB" smtClean="0"/>
              <a:pPr/>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5922023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5216">
          <p15:clr>
            <a:srgbClr val="FBAE40"/>
          </p15:clr>
        </p15:guide>
        <p15:guide id="2" pos="227">
          <p15:clr>
            <a:srgbClr val="FBAE40"/>
          </p15:clr>
        </p15:guide>
        <p15:guide id="0" orient="horz" pos="737">
          <p15:clr>
            <a:srgbClr val="FBAE40"/>
          </p15:clr>
        </p15:guide>
        <p15:guide id="3" orient="horz" pos="794">
          <p15:clr>
            <a:srgbClr val="FBAE40"/>
          </p15:clr>
        </p15:guide>
        <p15:guide id="4" orient="horz" pos="3685">
          <p15:clr>
            <a:srgbClr val="FBAE40"/>
          </p15:clr>
        </p15:guide>
        <p15:guide id="5" pos="6955">
          <p15:clr>
            <a:srgbClr val="FBAE40"/>
          </p15:clr>
        </p15:guide>
        <p15:guide id="6" pos="30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Media">
    <p:bg>
      <p:bgPr>
        <a:solidFill>
          <a:srgbClr val="FFB81C"/>
        </a:solidFill>
        <a:effectLst/>
      </p:bgPr>
    </p:bg>
    <p:spTree>
      <p:nvGrpSpPr>
        <p:cNvPr id="1" name=""/>
        <p:cNvGrpSpPr/>
        <p:nvPr/>
      </p:nvGrpSpPr>
      <p:grpSpPr>
        <a:xfrm>
          <a:off x="0" y="0"/>
          <a:ext cx="0" cy="0"/>
          <a:chOff x="0" y="0"/>
          <a:chExt cx="0" cy="0"/>
        </a:xfrm>
      </p:grpSpPr>
      <p:sp>
        <p:nvSpPr>
          <p:cNvPr id="6" name="Media Placeholder 5"/>
          <p:cNvSpPr>
            <a:spLocks noGrp="1"/>
          </p:cNvSpPr>
          <p:nvPr>
            <p:ph type="media" sz="quarter" idx="12" hasCustomPrompt="1"/>
          </p:nvPr>
        </p:nvSpPr>
        <p:spPr>
          <a:xfrm>
            <a:off x="480485" y="504826"/>
            <a:ext cx="12481982" cy="6696075"/>
          </a:xfrm>
        </p:spPr>
        <p:txBody>
          <a:bodyPr/>
          <a:lstStyle>
            <a:lvl1pPr>
              <a:defRPr/>
            </a:lvl1pPr>
          </a:lstStyle>
          <a:p>
            <a:r>
              <a:rPr lang="en-GB" dirty="0"/>
              <a:t>Click to add media</a:t>
            </a:r>
          </a:p>
        </p:txBody>
      </p:sp>
    </p:spTree>
    <p:extLst>
      <p:ext uri="{BB962C8B-B14F-4D97-AF65-F5344CB8AC3E}">
        <p14:creationId xmlns:p14="http://schemas.microsoft.com/office/powerpoint/2010/main" val="29716736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Last Slide">
    <p:bg>
      <p:bgPr>
        <a:solidFill>
          <a:srgbClr val="FFB81C"/>
        </a:solidFill>
        <a:effectLst/>
      </p:bgPr>
    </p:bg>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294218" y="5458519"/>
            <a:ext cx="3803521" cy="914400"/>
          </a:xfrm>
        </p:spPr>
        <p:txBody>
          <a:bodyPr/>
          <a:lstStyle>
            <a:lvl1pPr>
              <a:defRPr sz="2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contact details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87530" y="2916535"/>
            <a:ext cx="4800642" cy="1489002"/>
          </a:xfrm>
          <a:prstGeom prst="rect">
            <a:avLst/>
          </a:prstGeom>
        </p:spPr>
      </p:pic>
    </p:spTree>
    <p:extLst>
      <p:ext uri="{BB962C8B-B14F-4D97-AF65-F5344CB8AC3E}">
        <p14:creationId xmlns:p14="http://schemas.microsoft.com/office/powerpoint/2010/main" val="13560304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Opening slide 1">
    <p:spTree>
      <p:nvGrpSpPr>
        <p:cNvPr id="1" name=""/>
        <p:cNvGrpSpPr/>
        <p:nvPr/>
      </p:nvGrpSpPr>
      <p:grpSpPr>
        <a:xfrm>
          <a:off x="0" y="0"/>
          <a:ext cx="0" cy="0"/>
          <a:chOff x="0" y="0"/>
          <a:chExt cx="0" cy="0"/>
        </a:xfrm>
      </p:grpSpPr>
      <p:sp>
        <p:nvSpPr>
          <p:cNvPr id="3077" name="Rectangle 5"/>
          <p:cNvSpPr>
            <a:spLocks noGrp="1" noChangeArrowheads="1"/>
          </p:cNvSpPr>
          <p:nvPr>
            <p:ph type="ftr" sz="quarter" idx="3"/>
          </p:nvPr>
        </p:nvSpPr>
        <p:spPr>
          <a:xfrm>
            <a:off x="4590675" y="7198953"/>
            <a:ext cx="4256934" cy="257292"/>
          </a:xfrm>
        </p:spPr>
        <p:txBody>
          <a:bodyPr/>
          <a:lstStyle>
            <a:lvl1pPr>
              <a:defRPr/>
            </a:lvl1pPr>
          </a:lstStyle>
          <a:p>
            <a:endParaRPr lang="en-GB">
              <a:solidFill>
                <a:srgbClr val="000000"/>
              </a:solidFill>
            </a:endParaRPr>
          </a:p>
        </p:txBody>
      </p:sp>
      <p:sp>
        <p:nvSpPr>
          <p:cNvPr id="3078" name="Rectangle 6"/>
          <p:cNvSpPr>
            <a:spLocks noGrp="1" noChangeArrowheads="1"/>
          </p:cNvSpPr>
          <p:nvPr>
            <p:ph type="sldNum" sz="quarter" idx="4"/>
          </p:nvPr>
        </p:nvSpPr>
        <p:spPr>
          <a:xfrm>
            <a:off x="9090329" y="7198953"/>
            <a:ext cx="3136688" cy="257292"/>
          </a:xfrm>
        </p:spPr>
        <p:txBody>
          <a:bodyPr/>
          <a:lstStyle>
            <a:lvl1pPr>
              <a:defRPr/>
            </a:lvl1pPr>
          </a:lstStyle>
          <a:p>
            <a:fld id="{09E2F1B0-B29B-438E-8B1E-C4D4C5A0AFC2}" type="slidenum">
              <a:rPr lang="en-GB">
                <a:solidFill>
                  <a:srgbClr val="000000"/>
                </a:solidFill>
              </a:rPr>
              <a:pPr/>
              <a:t>‹#›</a:t>
            </a:fld>
            <a:endParaRPr lang="en-GB">
              <a:solidFill>
                <a:srgbClr val="000000"/>
              </a:solidFill>
            </a:endParaRPr>
          </a:p>
        </p:txBody>
      </p:sp>
      <p:pic>
        <p:nvPicPr>
          <p:cNvPr id="13" name="Picture 3" descr="C:\Users\Duncan\Desktop\UoC-JBS-logo-CMY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sp>
        <p:nvSpPr>
          <p:cNvPr id="14" name="Rectangle 3"/>
          <p:cNvSpPr>
            <a:spLocks noGrp="1" noChangeArrowheads="1"/>
          </p:cNvSpPr>
          <p:nvPr>
            <p:ph type="subTitle" idx="1"/>
          </p:nvPr>
        </p:nvSpPr>
        <p:spPr>
          <a:xfrm>
            <a:off x="1216665" y="4733338"/>
            <a:ext cx="10994745" cy="939916"/>
          </a:xfrm>
          <a:noFill/>
        </p:spPr>
        <p:txBody>
          <a:bodyPr/>
          <a:lstStyle>
            <a:lvl1pPr algn="l" defTabSz="599992" rtl="0" fontAlgn="base">
              <a:spcBef>
                <a:spcPct val="0"/>
              </a:spcBef>
              <a:spcAft>
                <a:spcPct val="0"/>
              </a:spcAft>
              <a:defRPr lang="en-GB" sz="3500" b="0" dirty="0">
                <a:solidFill>
                  <a:schemeClr val="accent1"/>
                </a:solidFill>
                <a:latin typeface="+mj-lt"/>
                <a:ea typeface="+mj-ea"/>
                <a:cs typeface="+mj-cs"/>
              </a:defRPr>
            </a:lvl1pPr>
          </a:lstStyle>
          <a:p>
            <a:r>
              <a:rPr lang="en-US"/>
              <a:t>Click to edit Master subtitle style</a:t>
            </a:r>
            <a:endParaRPr lang="en-GB" dirty="0"/>
          </a:p>
        </p:txBody>
      </p:sp>
      <p:sp>
        <p:nvSpPr>
          <p:cNvPr id="15" name="Rectangle 2"/>
          <p:cNvSpPr>
            <a:spLocks noGrp="1" noChangeArrowheads="1"/>
          </p:cNvSpPr>
          <p:nvPr>
            <p:ph type="ctrTitle"/>
          </p:nvPr>
        </p:nvSpPr>
        <p:spPr>
          <a:xfrm>
            <a:off x="1216664" y="4177592"/>
            <a:ext cx="10992412" cy="555683"/>
          </a:xfrm>
        </p:spPr>
        <p:txBody>
          <a:bodyPr/>
          <a:lstStyle>
            <a:lvl1pPr>
              <a:defRPr>
                <a:solidFill>
                  <a:schemeClr val="accent1"/>
                </a:solidFill>
              </a:defRPr>
            </a:lvl1pPr>
          </a:lstStyle>
          <a:p>
            <a:r>
              <a:rPr lang="en-US"/>
              <a:t>Click to edit Master title style</a:t>
            </a:r>
            <a:endParaRPr lang="en-GB" dirty="0"/>
          </a:p>
        </p:txBody>
      </p:sp>
      <p:pic>
        <p:nvPicPr>
          <p:cNvPr id="9" name="Picture 2" descr="C:\Users\Duncan\Desktop\building.png"/>
          <p:cNvPicPr>
            <a:picLocks noChangeAspect="1" noChangeArrowheads="1"/>
          </p:cNvPicPr>
          <p:nvPr userDrawn="1"/>
        </p:nvPicPr>
        <p:blipFill>
          <a:blip r:embed="rId3" cstate="print"/>
          <a:srcRect/>
          <a:stretch>
            <a:fillRect/>
          </a:stretch>
        </p:blipFill>
        <p:spPr bwMode="auto">
          <a:xfrm>
            <a:off x="0" y="1"/>
            <a:ext cx="13414944" cy="3822639"/>
          </a:xfrm>
          <a:prstGeom prst="rect">
            <a:avLst/>
          </a:prstGeom>
          <a:noFill/>
        </p:spPr>
      </p:pic>
      <p:sp>
        <p:nvSpPr>
          <p:cNvPr id="12" name="TextBox 11"/>
          <p:cNvSpPr txBox="1"/>
          <p:nvPr userDrawn="1"/>
        </p:nvSpPr>
        <p:spPr>
          <a:xfrm>
            <a:off x="0" y="3621847"/>
            <a:ext cx="13442950" cy="490504"/>
          </a:xfrm>
          <a:prstGeom prst="rect">
            <a:avLst/>
          </a:prstGeom>
          <a:solidFill>
            <a:srgbClr val="5091CD">
              <a:alpha val="35000"/>
            </a:srgbClr>
          </a:solidFill>
        </p:spPr>
        <p:txBody>
          <a:bodyPr wrap="square" lIns="119998" tIns="60000" rIns="119998" bIns="60000" rtlCol="0">
            <a:spAutoFit/>
          </a:bodyPr>
          <a:lstStyle/>
          <a:p>
            <a:pPr defTabSz="1199985" fontAlgn="base">
              <a:spcBef>
                <a:spcPct val="0"/>
              </a:spcBef>
              <a:spcAft>
                <a:spcPct val="0"/>
              </a:spcAft>
            </a:pPr>
            <a:endParaRPr lang="en-GB" sz="2400" dirty="0">
              <a:solidFill>
                <a:srgbClr val="000000"/>
              </a:solidFill>
            </a:endParaRPr>
          </a:p>
        </p:txBody>
      </p:sp>
    </p:spTree>
    <p:extLst>
      <p:ext uri="{BB962C8B-B14F-4D97-AF65-F5344CB8AC3E}">
        <p14:creationId xmlns:p14="http://schemas.microsoft.com/office/powerpoint/2010/main" val="1862234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3079" name="Rectangle 7"/>
          <p:cNvSpPr>
            <a:spLocks noChangeArrowheads="1"/>
          </p:cNvSpPr>
          <p:nvPr userDrawn="1"/>
        </p:nvSpPr>
        <p:spPr bwMode="auto">
          <a:xfrm>
            <a:off x="0" y="1904318"/>
            <a:ext cx="13442950" cy="4178686"/>
          </a:xfrm>
          <a:prstGeom prst="rect">
            <a:avLst/>
          </a:prstGeom>
          <a:solidFill>
            <a:srgbClr val="5091CD"/>
          </a:solidFill>
          <a:ln w="9525">
            <a:noFill/>
            <a:miter lim="800000"/>
            <a:headEnd/>
            <a:tailEnd/>
          </a:ln>
          <a:effectLst/>
        </p:spPr>
        <p:txBody>
          <a:bodyPr wrap="none" lIns="119998" tIns="60000" rIns="119998" bIns="60000" anchor="ctr"/>
          <a:lstStyle/>
          <a:p>
            <a:pPr defTabSz="1199985" fontAlgn="base">
              <a:spcBef>
                <a:spcPct val="0"/>
              </a:spcBef>
              <a:spcAft>
                <a:spcPct val="0"/>
              </a:spcAft>
            </a:pPr>
            <a:endParaRPr lang="en-GB" sz="2400">
              <a:solidFill>
                <a:srgbClr val="000000"/>
              </a:solidFill>
            </a:endParaRPr>
          </a:p>
        </p:txBody>
      </p:sp>
      <p:sp>
        <p:nvSpPr>
          <p:cNvPr id="3074" name="Rectangle 2"/>
          <p:cNvSpPr>
            <a:spLocks noGrp="1" noChangeArrowheads="1"/>
          </p:cNvSpPr>
          <p:nvPr>
            <p:ph type="ctrTitle"/>
          </p:nvPr>
        </p:nvSpPr>
        <p:spPr>
          <a:xfrm>
            <a:off x="1238447" y="2351573"/>
            <a:ext cx="10992412" cy="1432394"/>
          </a:xfrm>
        </p:spPr>
        <p:txBody>
          <a:bodyPr/>
          <a:lstStyle>
            <a:lvl1pPr>
              <a:defRPr sz="4200"/>
            </a:lvl1pPr>
          </a:lstStyle>
          <a:p>
            <a:r>
              <a:rPr lang="en-US"/>
              <a:t>Click to edit Master title style</a:t>
            </a:r>
            <a:endParaRPr lang="en-GB" dirty="0"/>
          </a:p>
        </p:txBody>
      </p:sp>
      <p:sp>
        <p:nvSpPr>
          <p:cNvPr id="3075" name="Rectangle 3"/>
          <p:cNvSpPr>
            <a:spLocks noGrp="1" noChangeArrowheads="1"/>
          </p:cNvSpPr>
          <p:nvPr>
            <p:ph type="subTitle" idx="1"/>
          </p:nvPr>
        </p:nvSpPr>
        <p:spPr>
          <a:xfrm>
            <a:off x="1233151" y="3860025"/>
            <a:ext cx="10994745" cy="1655326"/>
          </a:xfrm>
        </p:spPr>
        <p:txBody>
          <a:bodyPr/>
          <a:lstStyle>
            <a:lvl1pPr>
              <a:spcAft>
                <a:spcPts val="0"/>
              </a:spcAft>
              <a:defRPr sz="1800">
                <a:solidFill>
                  <a:schemeClr val="bg1"/>
                </a:solidFill>
                <a:ea typeface="ＭＳ Ｐゴシック" pitchFamily="28" charset="-128"/>
                <a:cs typeface="Arial" charset="0"/>
              </a:defRPr>
            </a:lvl1pPr>
          </a:lstStyle>
          <a:p>
            <a:r>
              <a:rPr lang="en-US"/>
              <a:t>Click to edit Master subtitle style</a:t>
            </a:r>
            <a:endParaRPr lang="en-GB" dirty="0"/>
          </a:p>
        </p:txBody>
      </p:sp>
      <p:sp>
        <p:nvSpPr>
          <p:cNvPr id="3077" name="Rectangle 5"/>
          <p:cNvSpPr>
            <a:spLocks noGrp="1" noChangeArrowheads="1"/>
          </p:cNvSpPr>
          <p:nvPr>
            <p:ph type="ftr" sz="quarter" idx="3"/>
          </p:nvPr>
        </p:nvSpPr>
        <p:spPr>
          <a:xfrm>
            <a:off x="4590675" y="7198953"/>
            <a:ext cx="4256934" cy="257292"/>
          </a:xfrm>
        </p:spPr>
        <p:txBody>
          <a:bodyPr/>
          <a:lstStyle>
            <a:lvl1pPr>
              <a:defRPr/>
            </a:lvl1pPr>
          </a:lstStyle>
          <a:p>
            <a:endParaRPr lang="en-GB">
              <a:solidFill>
                <a:srgbClr val="000000"/>
              </a:solidFill>
            </a:endParaRPr>
          </a:p>
        </p:txBody>
      </p:sp>
      <p:sp>
        <p:nvSpPr>
          <p:cNvPr id="3078" name="Rectangle 6"/>
          <p:cNvSpPr>
            <a:spLocks noGrp="1" noChangeArrowheads="1"/>
          </p:cNvSpPr>
          <p:nvPr>
            <p:ph type="sldNum" sz="quarter" idx="4"/>
          </p:nvPr>
        </p:nvSpPr>
        <p:spPr>
          <a:xfrm>
            <a:off x="9090329" y="7198953"/>
            <a:ext cx="3136688" cy="257292"/>
          </a:xfrm>
        </p:spPr>
        <p:txBody>
          <a:bodyPr/>
          <a:lstStyle>
            <a:lvl1pPr>
              <a:defRPr/>
            </a:lvl1pPr>
          </a:lstStyle>
          <a:p>
            <a:fld id="{09E2F1B0-B29B-438E-8B1E-C4D4C5A0AFC2}" type="slidenum">
              <a:rPr lang="en-GB">
                <a:solidFill>
                  <a:srgbClr val="000000"/>
                </a:solidFill>
              </a:rPr>
              <a:pPr/>
              <a:t>‹#›</a:t>
            </a:fld>
            <a:endParaRPr lang="en-GB">
              <a:solidFill>
                <a:srgbClr val="000000"/>
              </a:solidFill>
            </a:endParaRPr>
          </a:p>
        </p:txBody>
      </p:sp>
      <p:pic>
        <p:nvPicPr>
          <p:cNvPr id="13" name="Picture 3" descr="C:\Users\Duncan\Desktop\UoC-JBS-logo-CMY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pic>
        <p:nvPicPr>
          <p:cNvPr id="1029" name="Picture 5" descr="C:\Users\Duncan\Desktop\Untitled-7.png"/>
          <p:cNvPicPr>
            <a:picLocks noChangeAspect="1" noChangeArrowheads="1"/>
          </p:cNvPicPr>
          <p:nvPr userDrawn="1"/>
        </p:nvPicPr>
        <p:blipFill>
          <a:blip r:embed="rId3" cstate="print"/>
          <a:srcRect/>
          <a:stretch>
            <a:fillRect/>
          </a:stretch>
        </p:blipFill>
        <p:spPr bwMode="auto">
          <a:xfrm>
            <a:off x="0" y="0"/>
            <a:ext cx="13442950" cy="1989697"/>
          </a:xfrm>
          <a:prstGeom prst="rect">
            <a:avLst/>
          </a:prstGeom>
          <a:noFill/>
        </p:spPr>
      </p:pic>
      <p:sp>
        <p:nvSpPr>
          <p:cNvPr id="10" name="TextBox 9"/>
          <p:cNvSpPr txBox="1"/>
          <p:nvPr userDrawn="1"/>
        </p:nvSpPr>
        <p:spPr>
          <a:xfrm>
            <a:off x="0" y="1637043"/>
            <a:ext cx="13442950" cy="490504"/>
          </a:xfrm>
          <a:prstGeom prst="rect">
            <a:avLst/>
          </a:prstGeom>
          <a:solidFill>
            <a:srgbClr val="5091CD">
              <a:alpha val="35000"/>
            </a:srgbClr>
          </a:solidFill>
        </p:spPr>
        <p:txBody>
          <a:bodyPr wrap="square" lIns="119998" tIns="60000" rIns="119998" bIns="60000" rtlCol="0">
            <a:spAutoFit/>
          </a:bodyPr>
          <a:lstStyle/>
          <a:p>
            <a:pPr defTabSz="1199985" fontAlgn="base">
              <a:spcBef>
                <a:spcPct val="0"/>
              </a:spcBef>
              <a:spcAft>
                <a:spcPct val="0"/>
              </a:spcAft>
            </a:pPr>
            <a:endParaRPr lang="en-GB" sz="2400" dirty="0">
              <a:solidFill>
                <a:srgbClr val="000000"/>
              </a:solidFill>
            </a:endParaRPr>
          </a:p>
        </p:txBody>
      </p:sp>
    </p:spTree>
    <p:extLst>
      <p:ext uri="{BB962C8B-B14F-4D97-AF65-F5344CB8AC3E}">
        <p14:creationId xmlns:p14="http://schemas.microsoft.com/office/powerpoint/2010/main" val="1357080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38447" y="3145495"/>
            <a:ext cx="10992412" cy="638472"/>
          </a:xfrm>
        </p:spPr>
        <p:txBody>
          <a:bodyPr/>
          <a:lstStyle>
            <a:lvl1pPr>
              <a:defRPr sz="4200">
                <a:solidFill>
                  <a:schemeClr val="tx1"/>
                </a:solidFill>
              </a:defRPr>
            </a:lvl1pPr>
          </a:lstStyle>
          <a:p>
            <a:r>
              <a:rPr lang="en-US"/>
              <a:t>Click to edit Master title style</a:t>
            </a:r>
            <a:endParaRPr lang="en-GB" dirty="0"/>
          </a:p>
        </p:txBody>
      </p:sp>
      <p:sp>
        <p:nvSpPr>
          <p:cNvPr id="3075" name="Rectangle 3"/>
          <p:cNvSpPr>
            <a:spLocks noGrp="1" noChangeArrowheads="1"/>
          </p:cNvSpPr>
          <p:nvPr>
            <p:ph type="subTitle" idx="1"/>
          </p:nvPr>
        </p:nvSpPr>
        <p:spPr>
          <a:xfrm>
            <a:off x="1233151" y="3860025"/>
            <a:ext cx="10994745" cy="1655326"/>
          </a:xfrm>
        </p:spPr>
        <p:txBody>
          <a:bodyPr/>
          <a:lstStyle>
            <a:lvl1pPr>
              <a:spcAft>
                <a:spcPts val="0"/>
              </a:spcAft>
              <a:defRPr sz="1800">
                <a:solidFill>
                  <a:schemeClr val="tx1"/>
                </a:solidFill>
                <a:ea typeface="ＭＳ Ｐゴシック" pitchFamily="28" charset="-128"/>
                <a:cs typeface="Arial" charset="0"/>
              </a:defRPr>
            </a:lvl1pPr>
          </a:lstStyle>
          <a:p>
            <a:r>
              <a:rPr lang="en-US"/>
              <a:t>Click to edit Master subtitle style</a:t>
            </a:r>
            <a:endParaRPr lang="en-GB" dirty="0"/>
          </a:p>
        </p:txBody>
      </p:sp>
      <p:sp>
        <p:nvSpPr>
          <p:cNvPr id="3077" name="Rectangle 5"/>
          <p:cNvSpPr>
            <a:spLocks noGrp="1" noChangeArrowheads="1"/>
          </p:cNvSpPr>
          <p:nvPr>
            <p:ph type="ftr" sz="quarter" idx="3"/>
          </p:nvPr>
        </p:nvSpPr>
        <p:spPr>
          <a:xfrm>
            <a:off x="4590675" y="7198953"/>
            <a:ext cx="4256934" cy="257292"/>
          </a:xfrm>
        </p:spPr>
        <p:txBody>
          <a:bodyPr/>
          <a:lstStyle>
            <a:lvl1pPr>
              <a:defRPr/>
            </a:lvl1pPr>
          </a:lstStyle>
          <a:p>
            <a:endParaRPr lang="en-GB">
              <a:solidFill>
                <a:srgbClr val="000000"/>
              </a:solidFill>
            </a:endParaRPr>
          </a:p>
        </p:txBody>
      </p:sp>
      <p:sp>
        <p:nvSpPr>
          <p:cNvPr id="3078" name="Rectangle 6"/>
          <p:cNvSpPr>
            <a:spLocks noGrp="1" noChangeArrowheads="1"/>
          </p:cNvSpPr>
          <p:nvPr>
            <p:ph type="sldNum" sz="quarter" idx="4"/>
          </p:nvPr>
        </p:nvSpPr>
        <p:spPr>
          <a:xfrm>
            <a:off x="9090329" y="7198953"/>
            <a:ext cx="3136688" cy="257292"/>
          </a:xfrm>
        </p:spPr>
        <p:txBody>
          <a:bodyPr/>
          <a:lstStyle>
            <a:lvl1pPr>
              <a:defRPr/>
            </a:lvl1pPr>
          </a:lstStyle>
          <a:p>
            <a:fld id="{09E2F1B0-B29B-438E-8B1E-C4D4C5A0AFC2}" type="slidenum">
              <a:rPr lang="en-GB">
                <a:solidFill>
                  <a:srgbClr val="000000"/>
                </a:solidFill>
              </a:rPr>
              <a:pPr/>
              <a:t>‹#›</a:t>
            </a:fld>
            <a:endParaRPr lang="en-GB">
              <a:solidFill>
                <a:srgbClr val="000000"/>
              </a:solidFill>
            </a:endParaRPr>
          </a:p>
        </p:txBody>
      </p:sp>
      <p:pic>
        <p:nvPicPr>
          <p:cNvPr id="13" name="Picture 3" descr="C:\Users\Duncan\Desktop\UoC-JBS-logo-CMY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pic>
        <p:nvPicPr>
          <p:cNvPr id="1029" name="Picture 5" descr="C:\Users\Duncan\Desktop\Untitled-7.png"/>
          <p:cNvPicPr>
            <a:picLocks noChangeAspect="1" noChangeArrowheads="1"/>
          </p:cNvPicPr>
          <p:nvPr userDrawn="1"/>
        </p:nvPicPr>
        <p:blipFill>
          <a:blip r:embed="rId3" cstate="print"/>
          <a:srcRect/>
          <a:stretch>
            <a:fillRect/>
          </a:stretch>
        </p:blipFill>
        <p:spPr bwMode="auto">
          <a:xfrm>
            <a:off x="0" y="0"/>
            <a:ext cx="13442950" cy="1989697"/>
          </a:xfrm>
          <a:prstGeom prst="rect">
            <a:avLst/>
          </a:prstGeom>
          <a:noFill/>
        </p:spPr>
      </p:pic>
      <p:sp>
        <p:nvSpPr>
          <p:cNvPr id="10" name="TextBox 9"/>
          <p:cNvSpPr txBox="1"/>
          <p:nvPr userDrawn="1"/>
        </p:nvSpPr>
        <p:spPr>
          <a:xfrm>
            <a:off x="0" y="1785583"/>
            <a:ext cx="13442950" cy="490504"/>
          </a:xfrm>
          <a:prstGeom prst="rect">
            <a:avLst/>
          </a:prstGeom>
          <a:solidFill>
            <a:srgbClr val="5091CD">
              <a:alpha val="35000"/>
            </a:srgbClr>
          </a:solidFill>
        </p:spPr>
        <p:txBody>
          <a:bodyPr wrap="square" lIns="119998" tIns="60000" rIns="119998" bIns="60000" rtlCol="0">
            <a:spAutoFit/>
          </a:bodyPr>
          <a:lstStyle/>
          <a:p>
            <a:pPr defTabSz="1199985" fontAlgn="base">
              <a:spcBef>
                <a:spcPct val="0"/>
              </a:spcBef>
              <a:spcAft>
                <a:spcPct val="0"/>
              </a:spcAft>
            </a:pPr>
            <a:endParaRPr lang="en-GB" sz="2400" dirty="0">
              <a:solidFill>
                <a:srgbClr val="000000"/>
              </a:solidFill>
            </a:endParaRPr>
          </a:p>
        </p:txBody>
      </p:sp>
    </p:spTree>
    <p:extLst>
      <p:ext uri="{BB962C8B-B14F-4D97-AF65-F5344CB8AC3E}">
        <p14:creationId xmlns:p14="http://schemas.microsoft.com/office/powerpoint/2010/main" val="337690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8610" y="366770"/>
            <a:ext cx="10945735" cy="714529"/>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27602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Blank page with small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4A6"/>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pic>
        <p:nvPicPr>
          <p:cNvPr id="7" name="Picture 3" descr="C:\Users\Duncan\Desktop\UoC-JBS-logo-CMY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5631" y="6811533"/>
            <a:ext cx="2328959" cy="541747"/>
          </a:xfrm>
          <a:prstGeom prst="rect">
            <a:avLst/>
          </a:prstGeom>
          <a:noFill/>
        </p:spPr>
      </p:pic>
    </p:spTree>
    <p:extLst>
      <p:ext uri="{BB962C8B-B14F-4D97-AF65-F5344CB8AC3E}">
        <p14:creationId xmlns:p14="http://schemas.microsoft.com/office/powerpoint/2010/main" val="2627741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Blank page with small black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4A6"/>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pic>
        <p:nvPicPr>
          <p:cNvPr id="8" name="Picture 2" descr="C:\Users\Duncan\Documents\My Dropbox\CJBS\MBA projects\MBA PowerPoint template\Logos\UoC-JBS-logo-black.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5630" y="6811851"/>
            <a:ext cx="2327590" cy="541427"/>
          </a:xfrm>
          <a:prstGeom prst="rect">
            <a:avLst/>
          </a:prstGeom>
          <a:noFill/>
        </p:spPr>
      </p:pic>
    </p:spTree>
    <p:extLst>
      <p:ext uri="{BB962C8B-B14F-4D97-AF65-F5344CB8AC3E}">
        <p14:creationId xmlns:p14="http://schemas.microsoft.com/office/powerpoint/2010/main" val="3181794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age with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4A6"/>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2308884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248610" y="366768"/>
            <a:ext cx="10945735" cy="635138"/>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1220602" y="1575265"/>
            <a:ext cx="5386515" cy="499008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831167" y="1575265"/>
            <a:ext cx="5388848" cy="499008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421806-83C8-4661-A0F0-541C879FB9E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9825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06_Content: Two">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92702" y="1439864"/>
            <a:ext cx="6109184" cy="495141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6857271" y="1439863"/>
            <a:ext cx="6109181" cy="49514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6"/>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p>
            <a:fld id="{FEBD7F86-1881-4698-8703-FB80B0800997}" type="slidenum">
              <a:rPr lang="en-GB" smtClean="0"/>
              <a:pPr/>
              <a:t>‹#›</a:t>
            </a:fld>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5538334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227">
          <p15:clr>
            <a:srgbClr val="FBAE40"/>
          </p15:clr>
        </p15:guide>
        <p15:guide id="2" pos="3119">
          <p15:clr>
            <a:srgbClr val="FBAE40"/>
          </p15:clr>
        </p15:guide>
        <p15:guide id="3" pos="3232">
          <p15:clr>
            <a:srgbClr val="FBAE40"/>
          </p15:clr>
        </p15:guide>
        <p15:guide id="4" pos="6124">
          <p15:clr>
            <a:srgbClr val="FBAE40"/>
          </p15:clr>
        </p15:guide>
        <p15:guide id="0" pos="303">
          <p15:clr>
            <a:srgbClr val="FBAE40"/>
          </p15:clr>
        </p15:guide>
        <p15:guide id="5" pos="4159">
          <p15:clr>
            <a:srgbClr val="FBAE40"/>
          </p15:clr>
        </p15:guide>
        <p15:guide id="6" pos="4309">
          <p15:clr>
            <a:srgbClr val="FBAE40"/>
          </p15:clr>
        </p15:guide>
        <p15:guide id="7" pos="8165">
          <p15:clr>
            <a:srgbClr val="FBAE40"/>
          </p15:clr>
        </p15:guide>
        <p15:guide id="8" orient="horz" pos="794">
          <p15:clr>
            <a:srgbClr val="FBAE40"/>
          </p15:clr>
        </p15:guide>
        <p15:guide id="9" orient="horz" pos="402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48" y="301050"/>
            <a:ext cx="4422638" cy="1281214"/>
          </a:xfrm>
        </p:spPr>
        <p:txBody>
          <a:bodyPr anchor="b"/>
          <a:lstStyle>
            <a:lvl1pPr algn="l">
              <a:defRPr sz="2600" b="1"/>
            </a:lvl1pPr>
          </a:lstStyle>
          <a:p>
            <a:r>
              <a:rPr lang="en-US"/>
              <a:t>Click to edit Master title style</a:t>
            </a:r>
            <a:endParaRPr lang="en-GB"/>
          </a:p>
        </p:txBody>
      </p:sp>
      <p:sp>
        <p:nvSpPr>
          <p:cNvPr id="3" name="Content Placeholder 2"/>
          <p:cNvSpPr>
            <a:spLocks noGrp="1"/>
          </p:cNvSpPr>
          <p:nvPr>
            <p:ph idx="1"/>
          </p:nvPr>
        </p:nvSpPr>
        <p:spPr>
          <a:xfrm>
            <a:off x="5255820" y="301051"/>
            <a:ext cx="7514982" cy="6453328"/>
          </a:xfrm>
        </p:spPr>
        <p:txBody>
          <a:bodyPr/>
          <a:lstStyle>
            <a:lvl1pPr>
              <a:defRPr sz="4200"/>
            </a:lvl1pPr>
            <a:lvl2pPr>
              <a:defRPr sz="3700"/>
            </a:lvl2pPr>
            <a:lvl3pPr>
              <a:defRPr sz="32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72148" y="1582265"/>
            <a:ext cx="4422638" cy="5172114"/>
          </a:xfrm>
        </p:spPr>
        <p:txBody>
          <a:bodyPr/>
          <a:lstStyle>
            <a:lvl1pPr marL="0" indent="0">
              <a:buNone/>
              <a:defRPr sz="1800"/>
            </a:lvl1pPr>
            <a:lvl2pPr marL="599992" indent="0">
              <a:buNone/>
              <a:defRPr sz="1600"/>
            </a:lvl2pPr>
            <a:lvl3pPr marL="1199985" indent="0">
              <a:buNone/>
              <a:defRPr sz="1300"/>
            </a:lvl3pPr>
            <a:lvl4pPr marL="1799977" indent="0">
              <a:buNone/>
              <a:defRPr sz="1200"/>
            </a:lvl4pPr>
            <a:lvl5pPr marL="2399971" indent="0">
              <a:buNone/>
              <a:defRPr sz="1200"/>
            </a:lvl5pPr>
            <a:lvl6pPr marL="2999963" indent="0">
              <a:buNone/>
              <a:defRPr sz="1200"/>
            </a:lvl6pPr>
            <a:lvl7pPr marL="3599955" indent="0">
              <a:buNone/>
              <a:defRPr sz="1200"/>
            </a:lvl7pPr>
            <a:lvl8pPr marL="4199948" indent="0">
              <a:buNone/>
              <a:defRPr sz="1200"/>
            </a:lvl8pPr>
            <a:lvl9pPr marL="4799940"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BF79E-AB28-4332-845D-682AF88D691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510321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4912" y="5292884"/>
            <a:ext cx="8065770" cy="624855"/>
          </a:xfrm>
        </p:spPr>
        <p:txBody>
          <a:bodyPr anchor="b"/>
          <a:lstStyle>
            <a:lvl1pPr algn="l">
              <a:defRPr sz="2600" b="1"/>
            </a:lvl1pPr>
          </a:lstStyle>
          <a:p>
            <a:r>
              <a:rPr lang="en-US"/>
              <a:t>Click to edit Master title style</a:t>
            </a:r>
            <a:endParaRPr lang="en-GB"/>
          </a:p>
        </p:txBody>
      </p:sp>
      <p:sp>
        <p:nvSpPr>
          <p:cNvPr id="3" name="Picture Placeholder 2"/>
          <p:cNvSpPr>
            <a:spLocks noGrp="1"/>
          </p:cNvSpPr>
          <p:nvPr>
            <p:ph type="pic" idx="1"/>
          </p:nvPr>
        </p:nvSpPr>
        <p:spPr>
          <a:xfrm>
            <a:off x="2634912" y="675613"/>
            <a:ext cx="8065770" cy="4536758"/>
          </a:xfrm>
        </p:spPr>
        <p:txBody>
          <a:bodyPr/>
          <a:lstStyle>
            <a:lvl1pPr marL="0" indent="0">
              <a:buNone/>
              <a:defRPr sz="4200"/>
            </a:lvl1pPr>
            <a:lvl2pPr marL="599992" indent="0">
              <a:buNone/>
              <a:defRPr sz="3700"/>
            </a:lvl2pPr>
            <a:lvl3pPr marL="1199985" indent="0">
              <a:buNone/>
              <a:defRPr sz="3200"/>
            </a:lvl3pPr>
            <a:lvl4pPr marL="1799977" indent="0">
              <a:buNone/>
              <a:defRPr sz="2600"/>
            </a:lvl4pPr>
            <a:lvl5pPr marL="2399971" indent="0">
              <a:buNone/>
              <a:defRPr sz="2600"/>
            </a:lvl5pPr>
            <a:lvl6pPr marL="2999963" indent="0">
              <a:buNone/>
              <a:defRPr sz="2600"/>
            </a:lvl6pPr>
            <a:lvl7pPr marL="3599955" indent="0">
              <a:buNone/>
              <a:defRPr sz="2600"/>
            </a:lvl7pPr>
            <a:lvl8pPr marL="4199948" indent="0">
              <a:buNone/>
              <a:defRPr sz="2600"/>
            </a:lvl8pPr>
            <a:lvl9pPr marL="4799940" indent="0">
              <a:buNone/>
              <a:defRPr sz="2600"/>
            </a:lvl9pPr>
          </a:lstStyle>
          <a:p>
            <a:r>
              <a:rPr lang="en-US"/>
              <a:t>Click icon to add picture</a:t>
            </a:r>
            <a:endParaRPr lang="en-GB"/>
          </a:p>
        </p:txBody>
      </p:sp>
      <p:sp>
        <p:nvSpPr>
          <p:cNvPr id="4" name="Text Placeholder 3"/>
          <p:cNvSpPr>
            <a:spLocks noGrp="1"/>
          </p:cNvSpPr>
          <p:nvPr>
            <p:ph type="body" sz="half" idx="2"/>
          </p:nvPr>
        </p:nvSpPr>
        <p:spPr>
          <a:xfrm>
            <a:off x="2634912" y="5917739"/>
            <a:ext cx="8065770" cy="887398"/>
          </a:xfrm>
        </p:spPr>
        <p:txBody>
          <a:bodyPr/>
          <a:lstStyle>
            <a:lvl1pPr marL="0" indent="0">
              <a:buNone/>
              <a:defRPr sz="1800"/>
            </a:lvl1pPr>
            <a:lvl2pPr marL="599992" indent="0">
              <a:buNone/>
              <a:defRPr sz="1600"/>
            </a:lvl2pPr>
            <a:lvl3pPr marL="1199985" indent="0">
              <a:buNone/>
              <a:defRPr sz="1300"/>
            </a:lvl3pPr>
            <a:lvl4pPr marL="1799977" indent="0">
              <a:buNone/>
              <a:defRPr sz="1200"/>
            </a:lvl4pPr>
            <a:lvl5pPr marL="2399971" indent="0">
              <a:buNone/>
              <a:defRPr sz="1200"/>
            </a:lvl5pPr>
            <a:lvl6pPr marL="2999963" indent="0">
              <a:buNone/>
              <a:defRPr sz="1200"/>
            </a:lvl6pPr>
            <a:lvl7pPr marL="3599955" indent="0">
              <a:buNone/>
              <a:defRPr sz="1200"/>
            </a:lvl7pPr>
            <a:lvl8pPr marL="4199948" indent="0">
              <a:buNone/>
              <a:defRPr sz="1200"/>
            </a:lvl8pPr>
            <a:lvl9pPr marL="4799940"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2963D2-1D90-4969-B97A-A8C31B51A7B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00707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MBA blue background white logo">
    <p:bg>
      <p:bgPr>
        <a:solidFill>
          <a:srgbClr val="5091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8609" y="1581010"/>
            <a:ext cx="10945735" cy="2199622"/>
          </a:xfrm>
        </p:spPr>
        <p:txBody>
          <a:bodyPr/>
          <a:lstStyle>
            <a:lvl1pPr algn="l" defTabSz="599992" rtl="0" fontAlgn="base">
              <a:spcBef>
                <a:spcPct val="0"/>
              </a:spcBef>
              <a:spcAft>
                <a:spcPct val="0"/>
              </a:spcAft>
              <a:defRPr lang="en-GB" sz="3500" b="1" kern="1200" dirty="0">
                <a:solidFill>
                  <a:schemeClr val="bg1"/>
                </a:solidFill>
                <a:latin typeface="Arial" charset="0"/>
                <a:ea typeface="ＭＳ Ｐゴシック" pitchFamily="28" charset="-128"/>
                <a:cs typeface="Arial" charset="0"/>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B4B70D-B989-43D4-9CCE-B549808CD48D}" type="slidenum">
              <a:rPr lang="en-GB">
                <a:solidFill>
                  <a:srgbClr val="000000"/>
                </a:solidFill>
              </a:rPr>
              <a:pPr/>
              <a:t>‹#›</a:t>
            </a:fld>
            <a:endParaRPr lang="en-GB">
              <a:solidFill>
                <a:srgbClr val="000000"/>
              </a:solidFill>
            </a:endParaRPr>
          </a:p>
        </p:txBody>
      </p:sp>
      <p:pic>
        <p:nvPicPr>
          <p:cNvPr id="7" name="Picture 2" descr="C:\Documents and Settings\grahamp\Desktop\UoC-JBS-logo-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98880" y="6516011"/>
            <a:ext cx="3255715" cy="757876"/>
          </a:xfrm>
          <a:prstGeom prst="rect">
            <a:avLst/>
          </a:prstGeom>
          <a:noFill/>
          <a:ln w="9525">
            <a:noFill/>
            <a:miter lim="800000"/>
            <a:headEnd/>
            <a:tailEnd/>
          </a:ln>
        </p:spPr>
      </p:pic>
    </p:spTree>
    <p:extLst>
      <p:ext uri="{BB962C8B-B14F-4D97-AF65-F5344CB8AC3E}">
        <p14:creationId xmlns:p14="http://schemas.microsoft.com/office/powerpoint/2010/main" val="4206533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5091CD"/>
        </a:solidFill>
        <a:effectLst/>
      </p:bgPr>
    </p:bg>
    <p:spTree>
      <p:nvGrpSpPr>
        <p:cNvPr id="1" name=""/>
        <p:cNvGrpSpPr/>
        <p:nvPr/>
      </p:nvGrpSpPr>
      <p:grpSpPr>
        <a:xfrm>
          <a:off x="0" y="0"/>
          <a:ext cx="0" cy="0"/>
          <a:chOff x="0" y="0"/>
          <a:chExt cx="0" cy="0"/>
        </a:xfrm>
      </p:grpSpPr>
      <p:pic>
        <p:nvPicPr>
          <p:cNvPr id="6" name="Picture 2" descr="C:\Documents and Settings\grahamp\Desktop\UoC-JBS-logo-white.png"/>
          <p:cNvPicPr>
            <a:picLocks noChangeAspect="1" noChangeArrowheads="1"/>
          </p:cNvPicPr>
          <p:nvPr userDrawn="1"/>
        </p:nvPicPr>
        <p:blipFill>
          <a:blip r:embed="rId2" cstate="print"/>
          <a:srcRect/>
          <a:stretch>
            <a:fillRect/>
          </a:stretch>
        </p:blipFill>
        <p:spPr bwMode="auto">
          <a:xfrm>
            <a:off x="3228037" y="2986712"/>
            <a:ext cx="6457567" cy="1502112"/>
          </a:xfrm>
          <a:prstGeom prst="rect">
            <a:avLst/>
          </a:prstGeom>
          <a:noFill/>
          <a:ln w="9525">
            <a:noFill/>
            <a:miter lim="800000"/>
            <a:headEnd/>
            <a:tailEnd/>
          </a:ln>
        </p:spPr>
      </p:pic>
    </p:spTree>
    <p:extLst>
      <p:ext uri="{BB962C8B-B14F-4D97-AF65-F5344CB8AC3E}">
        <p14:creationId xmlns:p14="http://schemas.microsoft.com/office/powerpoint/2010/main" val="676666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without logo">
    <p:spTree>
      <p:nvGrpSpPr>
        <p:cNvPr id="1" name=""/>
        <p:cNvGrpSpPr/>
        <p:nvPr/>
      </p:nvGrpSpPr>
      <p:grpSpPr>
        <a:xfrm>
          <a:off x="0" y="0"/>
          <a:ext cx="0" cy="0"/>
          <a:chOff x="0" y="0"/>
          <a:chExt cx="0" cy="0"/>
        </a:xfrm>
      </p:grpSpPr>
      <p:sp>
        <p:nvSpPr>
          <p:cNvPr id="14" name="Rectangle 13"/>
          <p:cNvSpPr/>
          <p:nvPr userDrawn="1"/>
        </p:nvSpPr>
        <p:spPr>
          <a:xfrm>
            <a:off x="0" y="1"/>
            <a:ext cx="13442950" cy="11907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lIns="119998" tIns="60000" rIns="119998" bIns="60000" rtlCol="0" anchor="ctr"/>
          <a:lstStyle/>
          <a:p>
            <a:pPr algn="ctr" defTabSz="1199985" fontAlgn="base">
              <a:spcBef>
                <a:spcPct val="0"/>
              </a:spcBef>
              <a:spcAft>
                <a:spcPct val="0"/>
              </a:spcAft>
            </a:pPr>
            <a:endParaRPr lang="en-GB" sz="2400">
              <a:solidFill>
                <a:srgbClr val="FFFFFF"/>
              </a:solidFill>
            </a:endParaRPr>
          </a:p>
        </p:txBody>
      </p:sp>
      <p:sp>
        <p:nvSpPr>
          <p:cNvPr id="3" name="Text Placeholder 2"/>
          <p:cNvSpPr>
            <a:spLocks noGrp="1"/>
          </p:cNvSpPr>
          <p:nvPr>
            <p:ph type="body" sz="quarter" idx="10" hasCustomPrompt="1"/>
          </p:nvPr>
        </p:nvSpPr>
        <p:spPr>
          <a:xfrm>
            <a:off x="576462" y="287051"/>
            <a:ext cx="12284995" cy="635357"/>
          </a:xfrm>
        </p:spPr>
        <p:txBody>
          <a:bodyPr lIns="0">
            <a:noAutofit/>
          </a:bodyPr>
          <a:lstStyle>
            <a:lvl1pPr marL="0" indent="0">
              <a:buNone/>
              <a:defRPr sz="3200" b="1">
                <a:latin typeface="Arial" panose="020B0604020202020204" pitchFamily="34" charset="0"/>
                <a:cs typeface="Arial" panose="020B0604020202020204" pitchFamily="34" charset="0"/>
              </a:defRPr>
            </a:lvl1pPr>
          </a:lstStyle>
          <a:p>
            <a:pPr lvl="0"/>
            <a:r>
              <a:rPr lang="en-US" dirty="0"/>
              <a:t>Click to edit slide title</a:t>
            </a:r>
            <a:endParaRPr lang="en-GB" dirty="0"/>
          </a:p>
        </p:txBody>
      </p:sp>
      <p:sp>
        <p:nvSpPr>
          <p:cNvPr id="4" name="Content Placeholder 3"/>
          <p:cNvSpPr>
            <a:spLocks noGrp="1"/>
          </p:cNvSpPr>
          <p:nvPr>
            <p:ph sz="quarter" idx="11" hasCustomPrompt="1"/>
          </p:nvPr>
        </p:nvSpPr>
        <p:spPr>
          <a:xfrm>
            <a:off x="576461" y="1398484"/>
            <a:ext cx="12284997" cy="5557178"/>
          </a:xfrm>
        </p:spPr>
        <p:txBody>
          <a:bodyPr lIns="0" rIns="0">
            <a:normAutofit/>
          </a:bodyPr>
          <a:lstStyle>
            <a:lvl1pPr marL="0" indent="0">
              <a:buNone/>
              <a:defRPr sz="2400"/>
            </a:lvl1pPr>
          </a:lstStyle>
          <a:p>
            <a:pPr lvl="0"/>
            <a:r>
              <a:rPr lang="en-US" dirty="0"/>
              <a:t>Click to edit text</a:t>
            </a:r>
            <a:endParaRPr lang="en-GB" dirty="0"/>
          </a:p>
        </p:txBody>
      </p:sp>
      <p:sp>
        <p:nvSpPr>
          <p:cNvPr id="5" name="Slide Number Placeholder 5"/>
          <p:cNvSpPr>
            <a:spLocks noGrp="1"/>
          </p:cNvSpPr>
          <p:nvPr>
            <p:ph type="sldNum" sz="quarter" idx="4"/>
          </p:nvPr>
        </p:nvSpPr>
        <p:spPr>
          <a:xfrm>
            <a:off x="10148216" y="7030105"/>
            <a:ext cx="3136688" cy="402567"/>
          </a:xfrm>
          <a:prstGeom prst="rect">
            <a:avLst/>
          </a:prstGeom>
        </p:spPr>
        <p:txBody>
          <a:bodyPr vert="horz" lIns="119998" tIns="60000" rIns="119998" bIns="60000" rtlCol="0" anchor="ctr"/>
          <a:lstStyle>
            <a:lvl1pPr algn="r">
              <a:defRPr sz="1600">
                <a:solidFill>
                  <a:schemeClr val="tx1"/>
                </a:solidFill>
                <a:latin typeface="Arial" panose="020B0604020202020204" pitchFamily="34" charset="0"/>
                <a:cs typeface="Arial" panose="020B0604020202020204" pitchFamily="34" charset="0"/>
              </a:defRPr>
            </a:lvl1pPr>
          </a:lstStyle>
          <a:p>
            <a:fld id="{EEAF63D7-A28F-4BC2-80AA-2E00CB70BBD7}"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0392703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Opening slide 1">
    <p:spTree>
      <p:nvGrpSpPr>
        <p:cNvPr id="1" name=""/>
        <p:cNvGrpSpPr/>
        <p:nvPr/>
      </p:nvGrpSpPr>
      <p:grpSpPr>
        <a:xfrm>
          <a:off x="0" y="0"/>
          <a:ext cx="0" cy="0"/>
          <a:chOff x="0" y="0"/>
          <a:chExt cx="0" cy="0"/>
        </a:xfrm>
      </p:grpSpPr>
      <p:sp>
        <p:nvSpPr>
          <p:cNvPr id="3077" name="Rectangle 5"/>
          <p:cNvSpPr>
            <a:spLocks noGrp="1" noChangeArrowheads="1"/>
          </p:cNvSpPr>
          <p:nvPr>
            <p:ph type="ftr" sz="quarter" idx="3"/>
          </p:nvPr>
        </p:nvSpPr>
        <p:spPr>
          <a:xfrm>
            <a:off x="4590675" y="7198953"/>
            <a:ext cx="4256934" cy="257292"/>
          </a:xfrm>
        </p:spPr>
        <p:txBody>
          <a:bodyPr/>
          <a:lstStyle>
            <a:lvl1pPr>
              <a:defRPr/>
            </a:lvl1pPr>
          </a:lstStyle>
          <a:p>
            <a:endParaRPr lang="en-GB">
              <a:solidFill>
                <a:srgbClr val="000000"/>
              </a:solidFill>
            </a:endParaRPr>
          </a:p>
        </p:txBody>
      </p:sp>
      <p:sp>
        <p:nvSpPr>
          <p:cNvPr id="3078" name="Rectangle 6"/>
          <p:cNvSpPr>
            <a:spLocks noGrp="1" noChangeArrowheads="1"/>
          </p:cNvSpPr>
          <p:nvPr>
            <p:ph type="sldNum" sz="quarter" idx="4"/>
          </p:nvPr>
        </p:nvSpPr>
        <p:spPr>
          <a:xfrm>
            <a:off x="9090329" y="7198953"/>
            <a:ext cx="3136688" cy="257292"/>
          </a:xfrm>
        </p:spPr>
        <p:txBody>
          <a:bodyPr/>
          <a:lstStyle>
            <a:lvl1pPr>
              <a:defRPr/>
            </a:lvl1pPr>
          </a:lstStyle>
          <a:p>
            <a:fld id="{09E2F1B0-B29B-438E-8B1E-C4D4C5A0AFC2}" type="slidenum">
              <a:rPr lang="en-GB">
                <a:solidFill>
                  <a:srgbClr val="000000"/>
                </a:solidFill>
              </a:rPr>
              <a:pPr/>
              <a:t>‹#›</a:t>
            </a:fld>
            <a:endParaRPr lang="en-GB">
              <a:solidFill>
                <a:srgbClr val="000000"/>
              </a:solidFill>
            </a:endParaRPr>
          </a:p>
        </p:txBody>
      </p:sp>
      <p:pic>
        <p:nvPicPr>
          <p:cNvPr id="13" name="Picture 3" descr="C:\Users\Duncan\Desktop\UoC-JBS-logo-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sp>
        <p:nvSpPr>
          <p:cNvPr id="14" name="Rectangle 3"/>
          <p:cNvSpPr>
            <a:spLocks noGrp="1" noChangeArrowheads="1"/>
          </p:cNvSpPr>
          <p:nvPr>
            <p:ph type="subTitle" idx="1"/>
          </p:nvPr>
        </p:nvSpPr>
        <p:spPr>
          <a:xfrm>
            <a:off x="1216665" y="4733338"/>
            <a:ext cx="10994745" cy="939916"/>
          </a:xfrm>
          <a:noFill/>
        </p:spPr>
        <p:txBody>
          <a:bodyPr/>
          <a:lstStyle>
            <a:lvl1pPr algn="l" defTabSz="599992" rtl="0" fontAlgn="base">
              <a:spcBef>
                <a:spcPct val="0"/>
              </a:spcBef>
              <a:spcAft>
                <a:spcPct val="0"/>
              </a:spcAft>
              <a:defRPr lang="en-GB" sz="3500" b="0" dirty="0">
                <a:solidFill>
                  <a:schemeClr val="accent1"/>
                </a:solidFill>
                <a:latin typeface="+mj-lt"/>
                <a:ea typeface="+mj-ea"/>
                <a:cs typeface="+mj-cs"/>
              </a:defRPr>
            </a:lvl1pPr>
          </a:lstStyle>
          <a:p>
            <a:r>
              <a:rPr lang="en-US"/>
              <a:t>Click to edit Master subtitle style</a:t>
            </a:r>
            <a:endParaRPr lang="en-GB" dirty="0"/>
          </a:p>
        </p:txBody>
      </p:sp>
      <p:sp>
        <p:nvSpPr>
          <p:cNvPr id="15" name="Rectangle 2"/>
          <p:cNvSpPr>
            <a:spLocks noGrp="1" noChangeArrowheads="1"/>
          </p:cNvSpPr>
          <p:nvPr>
            <p:ph type="ctrTitle"/>
          </p:nvPr>
        </p:nvSpPr>
        <p:spPr>
          <a:xfrm>
            <a:off x="1216664" y="4177592"/>
            <a:ext cx="10992412" cy="555683"/>
          </a:xfrm>
        </p:spPr>
        <p:txBody>
          <a:bodyPr/>
          <a:lstStyle>
            <a:lvl1pPr>
              <a:defRPr>
                <a:solidFill>
                  <a:schemeClr val="accent1"/>
                </a:solidFill>
              </a:defRPr>
            </a:lvl1pPr>
          </a:lstStyle>
          <a:p>
            <a:r>
              <a:rPr lang="en-US"/>
              <a:t>Click to edit Master title style</a:t>
            </a:r>
            <a:endParaRPr lang="en-GB" dirty="0"/>
          </a:p>
        </p:txBody>
      </p:sp>
      <p:pic>
        <p:nvPicPr>
          <p:cNvPr id="9" name="Picture 2" descr="C:\Users\Duncan\Desktop\building.png"/>
          <p:cNvPicPr>
            <a:picLocks noChangeAspect="1" noChangeArrowheads="1"/>
          </p:cNvPicPr>
          <p:nvPr userDrawn="1"/>
        </p:nvPicPr>
        <p:blipFill>
          <a:blip r:embed="rId3" cstate="print"/>
          <a:srcRect/>
          <a:stretch>
            <a:fillRect/>
          </a:stretch>
        </p:blipFill>
        <p:spPr bwMode="auto">
          <a:xfrm>
            <a:off x="0" y="1"/>
            <a:ext cx="13414944" cy="3822639"/>
          </a:xfrm>
          <a:prstGeom prst="rect">
            <a:avLst/>
          </a:prstGeom>
          <a:noFill/>
        </p:spPr>
      </p:pic>
      <p:sp>
        <p:nvSpPr>
          <p:cNvPr id="12" name="TextBox 11"/>
          <p:cNvSpPr txBox="1"/>
          <p:nvPr userDrawn="1"/>
        </p:nvSpPr>
        <p:spPr>
          <a:xfrm>
            <a:off x="0" y="3621847"/>
            <a:ext cx="13442950" cy="490504"/>
          </a:xfrm>
          <a:prstGeom prst="rect">
            <a:avLst/>
          </a:prstGeom>
          <a:solidFill>
            <a:srgbClr val="5091CD">
              <a:alpha val="35000"/>
            </a:srgbClr>
          </a:solidFill>
        </p:spPr>
        <p:txBody>
          <a:bodyPr wrap="square" lIns="119998" tIns="60000" rIns="119998" bIns="60000" rtlCol="0">
            <a:spAutoFit/>
          </a:bodyPr>
          <a:lstStyle/>
          <a:p>
            <a:pPr defTabSz="1199985" fontAlgn="base">
              <a:spcBef>
                <a:spcPct val="0"/>
              </a:spcBef>
              <a:spcAft>
                <a:spcPct val="0"/>
              </a:spcAft>
            </a:pPr>
            <a:endParaRPr lang="en-GB" sz="2400" dirty="0">
              <a:solidFill>
                <a:srgbClr val="000000"/>
              </a:solidFill>
            </a:endParaRPr>
          </a:p>
        </p:txBody>
      </p:sp>
    </p:spTree>
    <p:extLst>
      <p:ext uri="{BB962C8B-B14F-4D97-AF65-F5344CB8AC3E}">
        <p14:creationId xmlns:p14="http://schemas.microsoft.com/office/powerpoint/2010/main" val="6453555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3079" name="Rectangle 7"/>
          <p:cNvSpPr>
            <a:spLocks noChangeArrowheads="1"/>
          </p:cNvSpPr>
          <p:nvPr userDrawn="1"/>
        </p:nvSpPr>
        <p:spPr bwMode="auto">
          <a:xfrm>
            <a:off x="0" y="1904318"/>
            <a:ext cx="13442950" cy="4178686"/>
          </a:xfrm>
          <a:prstGeom prst="rect">
            <a:avLst/>
          </a:prstGeom>
          <a:solidFill>
            <a:srgbClr val="5091CD"/>
          </a:solidFill>
          <a:ln w="9525">
            <a:noFill/>
            <a:miter lim="800000"/>
            <a:headEnd/>
            <a:tailEnd/>
          </a:ln>
          <a:effectLst/>
        </p:spPr>
        <p:txBody>
          <a:bodyPr wrap="none" lIns="119998" tIns="60000" rIns="119998" bIns="60000" anchor="ctr"/>
          <a:lstStyle/>
          <a:p>
            <a:pPr defTabSz="1199985" fontAlgn="base">
              <a:spcBef>
                <a:spcPct val="0"/>
              </a:spcBef>
              <a:spcAft>
                <a:spcPct val="0"/>
              </a:spcAft>
            </a:pPr>
            <a:endParaRPr lang="en-GB" sz="2400">
              <a:solidFill>
                <a:srgbClr val="000000"/>
              </a:solidFill>
            </a:endParaRPr>
          </a:p>
        </p:txBody>
      </p:sp>
      <p:sp>
        <p:nvSpPr>
          <p:cNvPr id="3074" name="Rectangle 2"/>
          <p:cNvSpPr>
            <a:spLocks noGrp="1" noChangeArrowheads="1"/>
          </p:cNvSpPr>
          <p:nvPr>
            <p:ph type="ctrTitle"/>
          </p:nvPr>
        </p:nvSpPr>
        <p:spPr>
          <a:xfrm>
            <a:off x="1238447" y="2351573"/>
            <a:ext cx="10992412" cy="1432394"/>
          </a:xfrm>
        </p:spPr>
        <p:txBody>
          <a:bodyPr/>
          <a:lstStyle>
            <a:lvl1pPr>
              <a:defRPr sz="4200"/>
            </a:lvl1pPr>
          </a:lstStyle>
          <a:p>
            <a:r>
              <a:rPr lang="en-US"/>
              <a:t>Click to edit Master title style</a:t>
            </a:r>
            <a:endParaRPr lang="en-GB" dirty="0"/>
          </a:p>
        </p:txBody>
      </p:sp>
      <p:sp>
        <p:nvSpPr>
          <p:cNvPr id="3075" name="Rectangle 3"/>
          <p:cNvSpPr>
            <a:spLocks noGrp="1" noChangeArrowheads="1"/>
          </p:cNvSpPr>
          <p:nvPr>
            <p:ph type="subTitle" idx="1"/>
          </p:nvPr>
        </p:nvSpPr>
        <p:spPr>
          <a:xfrm>
            <a:off x="1233151" y="3860025"/>
            <a:ext cx="10994745" cy="1655326"/>
          </a:xfrm>
        </p:spPr>
        <p:txBody>
          <a:bodyPr/>
          <a:lstStyle>
            <a:lvl1pPr>
              <a:spcAft>
                <a:spcPts val="0"/>
              </a:spcAft>
              <a:defRPr sz="1800">
                <a:solidFill>
                  <a:schemeClr val="bg1"/>
                </a:solidFill>
                <a:ea typeface="ＭＳ Ｐゴシック" pitchFamily="28" charset="-128"/>
                <a:cs typeface="Arial" charset="0"/>
              </a:defRPr>
            </a:lvl1pPr>
          </a:lstStyle>
          <a:p>
            <a:r>
              <a:rPr lang="en-US"/>
              <a:t>Click to edit Master subtitle style</a:t>
            </a:r>
            <a:endParaRPr lang="en-GB" dirty="0"/>
          </a:p>
        </p:txBody>
      </p:sp>
      <p:sp>
        <p:nvSpPr>
          <p:cNvPr id="3077" name="Rectangle 5"/>
          <p:cNvSpPr>
            <a:spLocks noGrp="1" noChangeArrowheads="1"/>
          </p:cNvSpPr>
          <p:nvPr>
            <p:ph type="ftr" sz="quarter" idx="3"/>
          </p:nvPr>
        </p:nvSpPr>
        <p:spPr>
          <a:xfrm>
            <a:off x="4590675" y="7198953"/>
            <a:ext cx="4256934" cy="257292"/>
          </a:xfrm>
        </p:spPr>
        <p:txBody>
          <a:bodyPr/>
          <a:lstStyle>
            <a:lvl1pPr>
              <a:defRPr/>
            </a:lvl1pPr>
          </a:lstStyle>
          <a:p>
            <a:endParaRPr lang="en-GB">
              <a:solidFill>
                <a:srgbClr val="000000"/>
              </a:solidFill>
            </a:endParaRPr>
          </a:p>
        </p:txBody>
      </p:sp>
      <p:sp>
        <p:nvSpPr>
          <p:cNvPr id="3078" name="Rectangle 6"/>
          <p:cNvSpPr>
            <a:spLocks noGrp="1" noChangeArrowheads="1"/>
          </p:cNvSpPr>
          <p:nvPr>
            <p:ph type="sldNum" sz="quarter" idx="4"/>
          </p:nvPr>
        </p:nvSpPr>
        <p:spPr>
          <a:xfrm>
            <a:off x="9090329" y="7198953"/>
            <a:ext cx="3136688" cy="257292"/>
          </a:xfrm>
        </p:spPr>
        <p:txBody>
          <a:bodyPr/>
          <a:lstStyle>
            <a:lvl1pPr>
              <a:defRPr/>
            </a:lvl1pPr>
          </a:lstStyle>
          <a:p>
            <a:fld id="{09E2F1B0-B29B-438E-8B1E-C4D4C5A0AFC2}" type="slidenum">
              <a:rPr lang="en-GB">
                <a:solidFill>
                  <a:srgbClr val="000000"/>
                </a:solidFill>
              </a:rPr>
              <a:pPr/>
              <a:t>‹#›</a:t>
            </a:fld>
            <a:endParaRPr lang="en-GB">
              <a:solidFill>
                <a:srgbClr val="000000"/>
              </a:solidFill>
            </a:endParaRPr>
          </a:p>
        </p:txBody>
      </p:sp>
      <p:pic>
        <p:nvPicPr>
          <p:cNvPr id="13" name="Picture 3" descr="C:\Users\Duncan\Desktop\UoC-JBS-logo-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pic>
        <p:nvPicPr>
          <p:cNvPr id="1029" name="Picture 5" descr="C:\Users\Duncan\Desktop\Untitled-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13442950" cy="1989697"/>
          </a:xfrm>
          <a:prstGeom prst="rect">
            <a:avLst/>
          </a:prstGeom>
          <a:noFill/>
        </p:spPr>
      </p:pic>
      <p:sp>
        <p:nvSpPr>
          <p:cNvPr id="10" name="TextBox 9"/>
          <p:cNvSpPr txBox="1"/>
          <p:nvPr userDrawn="1"/>
        </p:nvSpPr>
        <p:spPr>
          <a:xfrm>
            <a:off x="0" y="1637043"/>
            <a:ext cx="13442950" cy="490504"/>
          </a:xfrm>
          <a:prstGeom prst="rect">
            <a:avLst/>
          </a:prstGeom>
          <a:solidFill>
            <a:srgbClr val="5091CD">
              <a:alpha val="35000"/>
            </a:srgbClr>
          </a:solidFill>
        </p:spPr>
        <p:txBody>
          <a:bodyPr wrap="square" lIns="119998" tIns="60000" rIns="119998" bIns="60000" rtlCol="0">
            <a:spAutoFit/>
          </a:bodyPr>
          <a:lstStyle/>
          <a:p>
            <a:pPr defTabSz="1199985" fontAlgn="base">
              <a:spcBef>
                <a:spcPct val="0"/>
              </a:spcBef>
              <a:spcAft>
                <a:spcPct val="0"/>
              </a:spcAft>
            </a:pPr>
            <a:endParaRPr lang="en-GB" sz="2400" dirty="0">
              <a:solidFill>
                <a:srgbClr val="000000"/>
              </a:solidFill>
            </a:endParaRPr>
          </a:p>
        </p:txBody>
      </p:sp>
    </p:spTree>
    <p:extLst>
      <p:ext uri="{BB962C8B-B14F-4D97-AF65-F5344CB8AC3E}">
        <p14:creationId xmlns:p14="http://schemas.microsoft.com/office/powerpoint/2010/main" val="3173218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38447" y="3145495"/>
            <a:ext cx="10992412" cy="638472"/>
          </a:xfrm>
        </p:spPr>
        <p:txBody>
          <a:bodyPr/>
          <a:lstStyle>
            <a:lvl1pPr>
              <a:defRPr sz="4200">
                <a:solidFill>
                  <a:schemeClr val="tx1"/>
                </a:solidFill>
              </a:defRPr>
            </a:lvl1pPr>
          </a:lstStyle>
          <a:p>
            <a:r>
              <a:rPr lang="en-US"/>
              <a:t>Click to edit Master title style</a:t>
            </a:r>
            <a:endParaRPr lang="en-GB" dirty="0"/>
          </a:p>
        </p:txBody>
      </p:sp>
      <p:sp>
        <p:nvSpPr>
          <p:cNvPr id="3075" name="Rectangle 3"/>
          <p:cNvSpPr>
            <a:spLocks noGrp="1" noChangeArrowheads="1"/>
          </p:cNvSpPr>
          <p:nvPr>
            <p:ph type="subTitle" idx="1"/>
          </p:nvPr>
        </p:nvSpPr>
        <p:spPr>
          <a:xfrm>
            <a:off x="1233151" y="3860025"/>
            <a:ext cx="10994745" cy="1655326"/>
          </a:xfrm>
        </p:spPr>
        <p:txBody>
          <a:bodyPr/>
          <a:lstStyle>
            <a:lvl1pPr>
              <a:spcAft>
                <a:spcPts val="0"/>
              </a:spcAft>
              <a:defRPr sz="1800">
                <a:solidFill>
                  <a:schemeClr val="tx1"/>
                </a:solidFill>
                <a:ea typeface="ＭＳ Ｐゴシック" pitchFamily="28" charset="-128"/>
                <a:cs typeface="Arial" charset="0"/>
              </a:defRPr>
            </a:lvl1pPr>
          </a:lstStyle>
          <a:p>
            <a:r>
              <a:rPr lang="en-US"/>
              <a:t>Click to edit Master subtitle style</a:t>
            </a:r>
            <a:endParaRPr lang="en-GB" dirty="0"/>
          </a:p>
        </p:txBody>
      </p:sp>
      <p:sp>
        <p:nvSpPr>
          <p:cNvPr id="3077" name="Rectangle 5"/>
          <p:cNvSpPr>
            <a:spLocks noGrp="1" noChangeArrowheads="1"/>
          </p:cNvSpPr>
          <p:nvPr>
            <p:ph type="ftr" sz="quarter" idx="3"/>
          </p:nvPr>
        </p:nvSpPr>
        <p:spPr>
          <a:xfrm>
            <a:off x="4590675" y="7198953"/>
            <a:ext cx="4256934" cy="257292"/>
          </a:xfrm>
        </p:spPr>
        <p:txBody>
          <a:bodyPr/>
          <a:lstStyle>
            <a:lvl1pPr>
              <a:defRPr/>
            </a:lvl1pPr>
          </a:lstStyle>
          <a:p>
            <a:endParaRPr lang="en-GB">
              <a:solidFill>
                <a:srgbClr val="000000"/>
              </a:solidFill>
            </a:endParaRPr>
          </a:p>
        </p:txBody>
      </p:sp>
      <p:sp>
        <p:nvSpPr>
          <p:cNvPr id="3078" name="Rectangle 6"/>
          <p:cNvSpPr>
            <a:spLocks noGrp="1" noChangeArrowheads="1"/>
          </p:cNvSpPr>
          <p:nvPr>
            <p:ph type="sldNum" sz="quarter" idx="4"/>
          </p:nvPr>
        </p:nvSpPr>
        <p:spPr>
          <a:xfrm>
            <a:off x="9090329" y="7198953"/>
            <a:ext cx="3136688" cy="257292"/>
          </a:xfrm>
        </p:spPr>
        <p:txBody>
          <a:bodyPr/>
          <a:lstStyle>
            <a:lvl1pPr>
              <a:defRPr/>
            </a:lvl1pPr>
          </a:lstStyle>
          <a:p>
            <a:fld id="{09E2F1B0-B29B-438E-8B1E-C4D4C5A0AFC2}" type="slidenum">
              <a:rPr lang="en-GB">
                <a:solidFill>
                  <a:srgbClr val="000000"/>
                </a:solidFill>
              </a:rPr>
              <a:pPr/>
              <a:t>‹#›</a:t>
            </a:fld>
            <a:endParaRPr lang="en-GB">
              <a:solidFill>
                <a:srgbClr val="000000"/>
              </a:solidFill>
            </a:endParaRPr>
          </a:p>
        </p:txBody>
      </p:sp>
      <p:pic>
        <p:nvPicPr>
          <p:cNvPr id="13" name="Picture 3" descr="C:\Users\Duncan\Desktop\UoC-JBS-logo-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pic>
        <p:nvPicPr>
          <p:cNvPr id="1029" name="Picture 5" descr="C:\Users\Duncan\Desktop\Untitled-7.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13442950" cy="1989697"/>
          </a:xfrm>
          <a:prstGeom prst="rect">
            <a:avLst/>
          </a:prstGeom>
          <a:noFill/>
        </p:spPr>
      </p:pic>
      <p:sp>
        <p:nvSpPr>
          <p:cNvPr id="10" name="TextBox 9"/>
          <p:cNvSpPr txBox="1"/>
          <p:nvPr userDrawn="1"/>
        </p:nvSpPr>
        <p:spPr>
          <a:xfrm>
            <a:off x="0" y="1785583"/>
            <a:ext cx="13442950" cy="490504"/>
          </a:xfrm>
          <a:prstGeom prst="rect">
            <a:avLst/>
          </a:prstGeom>
          <a:solidFill>
            <a:srgbClr val="5091CD">
              <a:alpha val="35000"/>
            </a:srgbClr>
          </a:solidFill>
        </p:spPr>
        <p:txBody>
          <a:bodyPr wrap="square" lIns="119998" tIns="60000" rIns="119998" bIns="60000" rtlCol="0">
            <a:spAutoFit/>
          </a:bodyPr>
          <a:lstStyle/>
          <a:p>
            <a:pPr defTabSz="1199985" fontAlgn="base">
              <a:spcBef>
                <a:spcPct val="0"/>
              </a:spcBef>
              <a:spcAft>
                <a:spcPct val="0"/>
              </a:spcAft>
            </a:pPr>
            <a:endParaRPr lang="en-GB" sz="2400" dirty="0">
              <a:solidFill>
                <a:srgbClr val="000000"/>
              </a:solidFill>
            </a:endParaRPr>
          </a:p>
        </p:txBody>
      </p:sp>
    </p:spTree>
    <p:extLst>
      <p:ext uri="{BB962C8B-B14F-4D97-AF65-F5344CB8AC3E}">
        <p14:creationId xmlns:p14="http://schemas.microsoft.com/office/powerpoint/2010/main" val="2748361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8610" y="366770"/>
            <a:ext cx="10945735" cy="714529"/>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516591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Blank page with small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4A6"/>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pic>
        <p:nvPicPr>
          <p:cNvPr id="7" name="Picture 3" descr="C:\Users\Duncan\Desktop\UoC-JBS-logo-CMY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75631" y="6811533"/>
            <a:ext cx="2328959" cy="541747"/>
          </a:xfrm>
          <a:prstGeom prst="rect">
            <a:avLst/>
          </a:prstGeom>
          <a:noFill/>
        </p:spPr>
      </p:pic>
    </p:spTree>
    <p:extLst>
      <p:ext uri="{BB962C8B-B14F-4D97-AF65-F5344CB8AC3E}">
        <p14:creationId xmlns:p14="http://schemas.microsoft.com/office/powerpoint/2010/main" val="224824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NoLogo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GB" dirty="0"/>
          </a:p>
        </p:txBody>
      </p:sp>
      <p:sp>
        <p:nvSpPr>
          <p:cNvPr id="5" name="Footer Placeholder 4"/>
          <p:cNvSpPr>
            <a:spLocks noGrp="1"/>
          </p:cNvSpPr>
          <p:nvPr>
            <p:ph type="ftr" sz="quarter" idx="16"/>
          </p:nvPr>
        </p:nvSpPr>
        <p:spPr/>
        <p:txBody>
          <a:bodyPr/>
          <a:lstStyle>
            <a:lvl1pPr>
              <a:defRPr>
                <a:solidFill>
                  <a:schemeClr val="tx1"/>
                </a:solidFill>
              </a:defRPr>
            </a:lvl1p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7"/>
          </p:nvPr>
        </p:nvSpPr>
        <p:spPr/>
        <p:txBody>
          <a:bodyPr/>
          <a:lstStyle>
            <a:lvl1pPr>
              <a:defRPr>
                <a:solidFill>
                  <a:schemeClr val="tx1"/>
                </a:solidFill>
              </a:defRPr>
            </a:lvl1pPr>
          </a:lstStyle>
          <a:p>
            <a:fld id="{FEBD7F86-1881-4698-8703-FB80B0800997}" type="slidenum">
              <a:rPr lang="en-GB" smtClean="0"/>
              <a:pPr/>
              <a:t>‹#›</a:t>
            </a:fld>
            <a:endParaRPr lang="en-GB" dirty="0"/>
          </a:p>
        </p:txBody>
      </p:sp>
      <p:sp>
        <p:nvSpPr>
          <p:cNvPr id="7" name="Content Placeholder 46">
            <a:extLst>
              <a:ext uri="{FF2B5EF4-FFF2-40B4-BE49-F238E27FC236}">
                <a16:creationId xmlns="" xmlns:a16="http://schemas.microsoft.com/office/drawing/2014/main" id="{665FD140-75FF-4B2F-82AD-94700420BE1A}"/>
              </a:ext>
            </a:extLst>
          </p:cNvPr>
          <p:cNvSpPr>
            <a:spLocks noGrp="1"/>
          </p:cNvSpPr>
          <p:nvPr>
            <p:ph sz="quarter" idx="18" hasCustomPrompt="1"/>
          </p:nvPr>
        </p:nvSpPr>
        <p:spPr>
          <a:xfrm>
            <a:off x="4103186" y="2088443"/>
            <a:ext cx="4850538" cy="3564396"/>
          </a:xfrm>
        </p:spPr>
        <p:txBody>
          <a:bodyPr>
            <a:normAutofit/>
          </a:bodyPr>
          <a:lstStyle>
            <a:lvl1pPr>
              <a:defRPr/>
            </a:lvl1pPr>
          </a:lstStyle>
          <a:p>
            <a:r>
              <a:rPr lang="en-GB" sz="2400" b="1" dirty="0"/>
              <a:t>Click to enter quote</a:t>
            </a:r>
            <a:endParaRPr lang="en-GB" sz="2400" dirty="0"/>
          </a:p>
          <a:p>
            <a:endParaRPr lang="en-GB" dirty="0"/>
          </a:p>
          <a:p>
            <a:endParaRPr lang="en-GB" dirty="0"/>
          </a:p>
        </p:txBody>
      </p:sp>
      <p:pic>
        <p:nvPicPr>
          <p:cNvPr id="8" name="Picture 7">
            <a:extLst>
              <a:ext uri="{FF2B5EF4-FFF2-40B4-BE49-F238E27FC236}">
                <a16:creationId xmlns="" xmlns:a16="http://schemas.microsoft.com/office/drawing/2014/main" id="{AAFDE586-D304-4C2E-8913-F891E4EA64CD}"/>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V="1">
            <a:off x="9799932" y="2453397"/>
            <a:ext cx="1026000" cy="1152000"/>
          </a:xfrm>
          <a:prstGeom prst="rect">
            <a:avLst/>
          </a:prstGeom>
        </p:spPr>
      </p:pic>
      <p:pic>
        <p:nvPicPr>
          <p:cNvPr id="9" name="Picture 8">
            <a:extLst>
              <a:ext uri="{FF2B5EF4-FFF2-40B4-BE49-F238E27FC236}">
                <a16:creationId xmlns="" xmlns:a16="http://schemas.microsoft.com/office/drawing/2014/main" id="{E484DE8A-82A9-4A8C-A3FA-E00A7C66B0A3}"/>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H="1">
            <a:off x="1911919" y="1474353"/>
            <a:ext cx="1026000" cy="1152000"/>
          </a:xfrm>
          <a:prstGeom prst="rect">
            <a:avLst/>
          </a:prstGeom>
        </p:spPr>
      </p:pic>
      <p:pic>
        <p:nvPicPr>
          <p:cNvPr id="10" name="Picture 9">
            <a:extLst>
              <a:ext uri="{FF2B5EF4-FFF2-40B4-BE49-F238E27FC236}">
                <a16:creationId xmlns="" xmlns:a16="http://schemas.microsoft.com/office/drawing/2014/main" id="{B87F49C0-974F-472F-8BA9-B3669BC7185D}"/>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H="1">
            <a:off x="2712164" y="1473960"/>
            <a:ext cx="1026000" cy="1152000"/>
          </a:xfrm>
          <a:prstGeom prst="rect">
            <a:avLst/>
          </a:prstGeom>
        </p:spPr>
      </p:pic>
      <p:pic>
        <p:nvPicPr>
          <p:cNvPr id="11" name="Picture 10">
            <a:extLst>
              <a:ext uri="{FF2B5EF4-FFF2-40B4-BE49-F238E27FC236}">
                <a16:creationId xmlns="" xmlns:a16="http://schemas.microsoft.com/office/drawing/2014/main" id="{5DA038E4-F27A-488B-AD25-43DA2835F0A8}"/>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a:xfrm rot="10800000" flipV="1">
            <a:off x="9050096" y="2484615"/>
            <a:ext cx="1026000" cy="1152000"/>
          </a:xfrm>
          <a:prstGeom prst="rect">
            <a:avLst/>
          </a:prstGeom>
        </p:spPr>
      </p:pic>
    </p:spTree>
    <p:extLst>
      <p:ext uri="{BB962C8B-B14F-4D97-AF65-F5344CB8AC3E}">
        <p14:creationId xmlns:p14="http://schemas.microsoft.com/office/powerpoint/2010/main" val="18971308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Blank page with small black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4A6"/>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pic>
        <p:nvPicPr>
          <p:cNvPr id="8" name="Picture 2" descr="C:\Users\Duncan\Documents\My Dropbox\CJBS\MBA projects\MBA PowerPoint template\Logos\UoC-JBS-logo-blac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75630" y="6811851"/>
            <a:ext cx="2327590" cy="541427"/>
          </a:xfrm>
          <a:prstGeom prst="rect">
            <a:avLst/>
          </a:prstGeom>
          <a:noFill/>
        </p:spPr>
      </p:pic>
    </p:spTree>
    <p:extLst>
      <p:ext uri="{BB962C8B-B14F-4D97-AF65-F5344CB8AC3E}">
        <p14:creationId xmlns:p14="http://schemas.microsoft.com/office/powerpoint/2010/main" val="1380244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Blank page with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4A6"/>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4379B5-70D2-4508-96F3-024A324DCF7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102790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1248610" y="366768"/>
            <a:ext cx="10945735" cy="635138"/>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1220602" y="1575265"/>
            <a:ext cx="5386515" cy="499008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831167" y="1575265"/>
            <a:ext cx="5388848" cy="499008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421806-83C8-4661-A0F0-541C879FB9E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788873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2148" y="301050"/>
            <a:ext cx="4422638" cy="1281214"/>
          </a:xfrm>
        </p:spPr>
        <p:txBody>
          <a:bodyPr anchor="b"/>
          <a:lstStyle>
            <a:lvl1pPr algn="l">
              <a:defRPr sz="2600" b="1"/>
            </a:lvl1pPr>
          </a:lstStyle>
          <a:p>
            <a:r>
              <a:rPr lang="en-US"/>
              <a:t>Click to edit Master title style</a:t>
            </a:r>
            <a:endParaRPr lang="en-GB"/>
          </a:p>
        </p:txBody>
      </p:sp>
      <p:sp>
        <p:nvSpPr>
          <p:cNvPr id="3" name="Content Placeholder 2"/>
          <p:cNvSpPr>
            <a:spLocks noGrp="1"/>
          </p:cNvSpPr>
          <p:nvPr>
            <p:ph idx="1"/>
          </p:nvPr>
        </p:nvSpPr>
        <p:spPr>
          <a:xfrm>
            <a:off x="5255820" y="301051"/>
            <a:ext cx="7514982" cy="6453328"/>
          </a:xfrm>
        </p:spPr>
        <p:txBody>
          <a:bodyPr/>
          <a:lstStyle>
            <a:lvl1pPr>
              <a:defRPr sz="4200"/>
            </a:lvl1pPr>
            <a:lvl2pPr>
              <a:defRPr sz="3700"/>
            </a:lvl2pPr>
            <a:lvl3pPr>
              <a:defRPr sz="32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72148" y="1582265"/>
            <a:ext cx="4422638" cy="5172114"/>
          </a:xfrm>
        </p:spPr>
        <p:txBody>
          <a:bodyPr/>
          <a:lstStyle>
            <a:lvl1pPr marL="0" indent="0">
              <a:buNone/>
              <a:defRPr sz="1800"/>
            </a:lvl1pPr>
            <a:lvl2pPr marL="599992" indent="0">
              <a:buNone/>
              <a:defRPr sz="1600"/>
            </a:lvl2pPr>
            <a:lvl3pPr marL="1199985" indent="0">
              <a:buNone/>
              <a:defRPr sz="1300"/>
            </a:lvl3pPr>
            <a:lvl4pPr marL="1799977" indent="0">
              <a:buNone/>
              <a:defRPr sz="1200"/>
            </a:lvl4pPr>
            <a:lvl5pPr marL="2399971" indent="0">
              <a:buNone/>
              <a:defRPr sz="1200"/>
            </a:lvl5pPr>
            <a:lvl6pPr marL="2999963" indent="0">
              <a:buNone/>
              <a:defRPr sz="1200"/>
            </a:lvl6pPr>
            <a:lvl7pPr marL="3599955" indent="0">
              <a:buNone/>
              <a:defRPr sz="1200"/>
            </a:lvl7pPr>
            <a:lvl8pPr marL="4199948" indent="0">
              <a:buNone/>
              <a:defRPr sz="1200"/>
            </a:lvl8pPr>
            <a:lvl9pPr marL="4799940"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BF79E-AB28-4332-845D-682AF88D691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00829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4912" y="5292884"/>
            <a:ext cx="8065770" cy="624855"/>
          </a:xfrm>
        </p:spPr>
        <p:txBody>
          <a:bodyPr anchor="b"/>
          <a:lstStyle>
            <a:lvl1pPr algn="l">
              <a:defRPr sz="2600" b="1"/>
            </a:lvl1pPr>
          </a:lstStyle>
          <a:p>
            <a:r>
              <a:rPr lang="en-US"/>
              <a:t>Click to edit Master title style</a:t>
            </a:r>
            <a:endParaRPr lang="en-GB"/>
          </a:p>
        </p:txBody>
      </p:sp>
      <p:sp>
        <p:nvSpPr>
          <p:cNvPr id="3" name="Picture Placeholder 2"/>
          <p:cNvSpPr>
            <a:spLocks noGrp="1"/>
          </p:cNvSpPr>
          <p:nvPr>
            <p:ph type="pic" idx="1"/>
          </p:nvPr>
        </p:nvSpPr>
        <p:spPr>
          <a:xfrm>
            <a:off x="2634912" y="675613"/>
            <a:ext cx="8065770" cy="4536758"/>
          </a:xfrm>
        </p:spPr>
        <p:txBody>
          <a:bodyPr/>
          <a:lstStyle>
            <a:lvl1pPr marL="0" indent="0">
              <a:buNone/>
              <a:defRPr sz="4200"/>
            </a:lvl1pPr>
            <a:lvl2pPr marL="599992" indent="0">
              <a:buNone/>
              <a:defRPr sz="3700"/>
            </a:lvl2pPr>
            <a:lvl3pPr marL="1199985" indent="0">
              <a:buNone/>
              <a:defRPr sz="3200"/>
            </a:lvl3pPr>
            <a:lvl4pPr marL="1799977" indent="0">
              <a:buNone/>
              <a:defRPr sz="2600"/>
            </a:lvl4pPr>
            <a:lvl5pPr marL="2399971" indent="0">
              <a:buNone/>
              <a:defRPr sz="2600"/>
            </a:lvl5pPr>
            <a:lvl6pPr marL="2999963" indent="0">
              <a:buNone/>
              <a:defRPr sz="2600"/>
            </a:lvl6pPr>
            <a:lvl7pPr marL="3599955" indent="0">
              <a:buNone/>
              <a:defRPr sz="2600"/>
            </a:lvl7pPr>
            <a:lvl8pPr marL="4199948" indent="0">
              <a:buNone/>
              <a:defRPr sz="2600"/>
            </a:lvl8pPr>
            <a:lvl9pPr marL="4799940" indent="0">
              <a:buNone/>
              <a:defRPr sz="2600"/>
            </a:lvl9pPr>
          </a:lstStyle>
          <a:p>
            <a:r>
              <a:rPr lang="en-US"/>
              <a:t>Click icon to add picture</a:t>
            </a:r>
            <a:endParaRPr lang="en-GB"/>
          </a:p>
        </p:txBody>
      </p:sp>
      <p:sp>
        <p:nvSpPr>
          <p:cNvPr id="4" name="Text Placeholder 3"/>
          <p:cNvSpPr>
            <a:spLocks noGrp="1"/>
          </p:cNvSpPr>
          <p:nvPr>
            <p:ph type="body" sz="half" idx="2"/>
          </p:nvPr>
        </p:nvSpPr>
        <p:spPr>
          <a:xfrm>
            <a:off x="2634912" y="5917739"/>
            <a:ext cx="8065770" cy="887398"/>
          </a:xfrm>
        </p:spPr>
        <p:txBody>
          <a:bodyPr/>
          <a:lstStyle>
            <a:lvl1pPr marL="0" indent="0">
              <a:buNone/>
              <a:defRPr sz="1800"/>
            </a:lvl1pPr>
            <a:lvl2pPr marL="599992" indent="0">
              <a:buNone/>
              <a:defRPr sz="1600"/>
            </a:lvl2pPr>
            <a:lvl3pPr marL="1199985" indent="0">
              <a:buNone/>
              <a:defRPr sz="1300"/>
            </a:lvl3pPr>
            <a:lvl4pPr marL="1799977" indent="0">
              <a:buNone/>
              <a:defRPr sz="1200"/>
            </a:lvl4pPr>
            <a:lvl5pPr marL="2399971" indent="0">
              <a:buNone/>
              <a:defRPr sz="1200"/>
            </a:lvl5pPr>
            <a:lvl6pPr marL="2999963" indent="0">
              <a:buNone/>
              <a:defRPr sz="1200"/>
            </a:lvl6pPr>
            <a:lvl7pPr marL="3599955" indent="0">
              <a:buNone/>
              <a:defRPr sz="1200"/>
            </a:lvl7pPr>
            <a:lvl8pPr marL="4199948" indent="0">
              <a:buNone/>
              <a:defRPr sz="1200"/>
            </a:lvl8pPr>
            <a:lvl9pPr marL="4799940"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2963D2-1D90-4969-B97A-A8C31B51A7B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913047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MBA blue background white logo">
    <p:bg>
      <p:bgPr>
        <a:solidFill>
          <a:srgbClr val="5091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48609" y="1581010"/>
            <a:ext cx="10945735" cy="2199622"/>
          </a:xfrm>
        </p:spPr>
        <p:txBody>
          <a:bodyPr/>
          <a:lstStyle>
            <a:lvl1pPr algn="l" defTabSz="599992" rtl="0" fontAlgn="base">
              <a:spcBef>
                <a:spcPct val="0"/>
              </a:spcBef>
              <a:spcAft>
                <a:spcPct val="0"/>
              </a:spcAft>
              <a:defRPr lang="en-GB" sz="3500" b="1" kern="1200" dirty="0">
                <a:solidFill>
                  <a:schemeClr val="bg1"/>
                </a:solidFill>
                <a:latin typeface="Arial" charset="0"/>
                <a:ea typeface="ＭＳ Ｐゴシック" pitchFamily="28" charset="-128"/>
                <a:cs typeface="Arial" charset="0"/>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B4B70D-B989-43D4-9CCE-B549808CD48D}" type="slidenum">
              <a:rPr lang="en-GB">
                <a:solidFill>
                  <a:srgbClr val="000000"/>
                </a:solidFill>
              </a:rPr>
              <a:pPr/>
              <a:t>‹#›</a:t>
            </a:fld>
            <a:endParaRPr lang="en-GB">
              <a:solidFill>
                <a:srgbClr val="000000"/>
              </a:solidFill>
            </a:endParaRPr>
          </a:p>
        </p:txBody>
      </p:sp>
      <p:pic>
        <p:nvPicPr>
          <p:cNvPr id="7" name="Picture 2" descr="C:\Documents and Settings\grahamp\Desktop\UoC-JBS-logo-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98880" y="6516011"/>
            <a:ext cx="3255715" cy="757876"/>
          </a:xfrm>
          <a:prstGeom prst="rect">
            <a:avLst/>
          </a:prstGeom>
          <a:noFill/>
          <a:ln w="9525">
            <a:noFill/>
            <a:miter lim="800000"/>
            <a:headEnd/>
            <a:tailEnd/>
          </a:ln>
        </p:spPr>
      </p:pic>
    </p:spTree>
    <p:extLst>
      <p:ext uri="{BB962C8B-B14F-4D97-AF65-F5344CB8AC3E}">
        <p14:creationId xmlns:p14="http://schemas.microsoft.com/office/powerpoint/2010/main" val="28986364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5091CD"/>
        </a:solidFill>
        <a:effectLst/>
      </p:bgPr>
    </p:bg>
    <p:spTree>
      <p:nvGrpSpPr>
        <p:cNvPr id="1" name=""/>
        <p:cNvGrpSpPr/>
        <p:nvPr/>
      </p:nvGrpSpPr>
      <p:grpSpPr>
        <a:xfrm>
          <a:off x="0" y="0"/>
          <a:ext cx="0" cy="0"/>
          <a:chOff x="0" y="0"/>
          <a:chExt cx="0" cy="0"/>
        </a:xfrm>
      </p:grpSpPr>
      <p:pic>
        <p:nvPicPr>
          <p:cNvPr id="6" name="Picture 2" descr="C:\Documents and Settings\grahamp\Desktop\UoC-JBS-logo-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28037" y="2986712"/>
            <a:ext cx="6457567" cy="1502112"/>
          </a:xfrm>
          <a:prstGeom prst="rect">
            <a:avLst/>
          </a:prstGeom>
          <a:noFill/>
          <a:ln w="9525">
            <a:noFill/>
            <a:miter lim="800000"/>
            <a:headEnd/>
            <a:tailEnd/>
          </a:ln>
        </p:spPr>
      </p:pic>
    </p:spTree>
    <p:extLst>
      <p:ext uri="{BB962C8B-B14F-4D97-AF65-F5344CB8AC3E}">
        <p14:creationId xmlns:p14="http://schemas.microsoft.com/office/powerpoint/2010/main" val="3160024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7_Content: Two under Tex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493185" y="4059239"/>
            <a:ext cx="6110400" cy="23320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Content Placeholder 26"/>
          <p:cNvSpPr>
            <a:spLocks noGrp="1"/>
          </p:cNvSpPr>
          <p:nvPr>
            <p:ph sz="quarter" idx="15"/>
          </p:nvPr>
        </p:nvSpPr>
        <p:spPr>
          <a:xfrm>
            <a:off x="6856284" y="4059239"/>
            <a:ext cx="6110400" cy="23320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Text Placeholder 12"/>
          <p:cNvSpPr>
            <a:spLocks noGrp="1"/>
          </p:cNvSpPr>
          <p:nvPr>
            <p:ph type="body" sz="quarter" idx="16"/>
          </p:nvPr>
        </p:nvSpPr>
        <p:spPr>
          <a:xfrm>
            <a:off x="480485" y="1447803"/>
            <a:ext cx="12479999" cy="2468563"/>
          </a:xfrm>
        </p:spPr>
        <p:txBody>
          <a:bodyPr/>
          <a:lstStyle/>
          <a:p>
            <a:pPr lvl="0"/>
            <a:r>
              <a:rPr lang="en-US" noProof="0"/>
              <a:t>Click to edit Master text styles</a:t>
            </a:r>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sp>
        <p:nvSpPr>
          <p:cNvPr id="3" name="Title 2"/>
          <p:cNvSpPr>
            <a:spLocks noGrp="1"/>
          </p:cNvSpPr>
          <p:nvPr>
            <p:ph type="title" hasCustomPrompt="1"/>
          </p:nvPr>
        </p:nvSpPr>
        <p:spPr/>
        <p:txBody>
          <a:bodyPr/>
          <a:lstStyle/>
          <a:p>
            <a:r>
              <a:rPr lang="en-US" dirty="0"/>
              <a:t>Click to add title</a:t>
            </a:r>
            <a:endParaRPr lang="en-GB"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38015187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0" orient="horz" pos="2467">
          <p15:clr>
            <a:srgbClr val="FBAE40"/>
          </p15:clr>
        </p15:guide>
        <p15:guide id="1" orient="horz" pos="2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08_Content: Large Left 2 Right">
    <p:spTree>
      <p:nvGrpSpPr>
        <p:cNvPr id="1" name=""/>
        <p:cNvGrpSpPr/>
        <p:nvPr/>
      </p:nvGrpSpPr>
      <p:grpSpPr>
        <a:xfrm>
          <a:off x="0" y="0"/>
          <a:ext cx="0" cy="0"/>
          <a:chOff x="0" y="0"/>
          <a:chExt cx="0" cy="0"/>
        </a:xfrm>
      </p:grpSpPr>
      <p:sp>
        <p:nvSpPr>
          <p:cNvPr id="28" name="Content Placeholder 26"/>
          <p:cNvSpPr>
            <a:spLocks noGrp="1"/>
          </p:cNvSpPr>
          <p:nvPr>
            <p:ph sz="quarter" idx="14"/>
          </p:nvPr>
        </p:nvSpPr>
        <p:spPr>
          <a:xfrm>
            <a:off x="8940800" y="1447800"/>
            <a:ext cx="4017768" cy="2333626"/>
          </a:xfrm>
        </p:spPr>
        <p:txBody>
          <a:bodyPr/>
          <a:lstStyle/>
          <a:p>
            <a:pPr lvl="0"/>
            <a:r>
              <a:rPr lang="en-US" noProof="0"/>
              <a:t>Click to edit Master text styles</a:t>
            </a:r>
          </a:p>
        </p:txBody>
      </p:sp>
      <p:sp>
        <p:nvSpPr>
          <p:cNvPr id="31" name="Content Placeholder 26"/>
          <p:cNvSpPr>
            <a:spLocks noGrp="1"/>
          </p:cNvSpPr>
          <p:nvPr>
            <p:ph sz="quarter" idx="15"/>
          </p:nvPr>
        </p:nvSpPr>
        <p:spPr>
          <a:xfrm>
            <a:off x="8940800" y="4059237"/>
            <a:ext cx="4017768" cy="2332038"/>
          </a:xfrm>
        </p:spPr>
        <p:txBody>
          <a:bodyPr/>
          <a:lstStyle/>
          <a:p>
            <a:pPr lvl="0"/>
            <a:r>
              <a:rPr lang="en-US" noProof="0"/>
              <a:t>Click to edit Master text styles</a:t>
            </a:r>
          </a:p>
        </p:txBody>
      </p:sp>
      <p:sp>
        <p:nvSpPr>
          <p:cNvPr id="13" name="Text Placeholder 12"/>
          <p:cNvSpPr>
            <a:spLocks noGrp="1"/>
          </p:cNvSpPr>
          <p:nvPr>
            <p:ph type="body" sz="quarter" idx="16"/>
          </p:nvPr>
        </p:nvSpPr>
        <p:spPr>
          <a:xfrm>
            <a:off x="480485" y="1447802"/>
            <a:ext cx="8280400" cy="4943475"/>
          </a:xfrm>
        </p:spPr>
        <p:txBody>
          <a:bodyPr/>
          <a:lstStyle/>
          <a:p>
            <a:pPr lvl="0"/>
            <a:r>
              <a:rPr lang="en-US" noProof="0"/>
              <a:t>Click to edit Master text styles</a:t>
            </a:r>
          </a:p>
        </p:txBody>
      </p:sp>
      <p:sp>
        <p:nvSpPr>
          <p:cNvPr id="5" name="Footer Placeholder 4"/>
          <p:cNvSpPr>
            <a:spLocks noGrp="1"/>
          </p:cNvSpPr>
          <p:nvPr>
            <p:ph type="ftr" sz="quarter" idx="17"/>
          </p:nvPr>
        </p:nvSpPr>
        <p:spPr/>
        <p:txBody>
          <a:bodyPr/>
          <a:lstStyle/>
          <a:p>
            <a:r>
              <a:rPr lang="en-GB"/>
              <a:t>Course Title |  Presentation Title |  Name or Initials (Go to Insert &gt; Header &amp; Footer to update text)</a:t>
            </a:r>
            <a:endParaRPr lang="en-GB" dirty="0"/>
          </a:p>
        </p:txBody>
      </p:sp>
      <p:sp>
        <p:nvSpPr>
          <p:cNvPr id="6" name="Slide Number Placeholder 5"/>
          <p:cNvSpPr>
            <a:spLocks noGrp="1"/>
          </p:cNvSpPr>
          <p:nvPr>
            <p:ph type="sldNum" sz="quarter" idx="18"/>
          </p:nvPr>
        </p:nvSpPr>
        <p:spPr/>
        <p:txBody>
          <a:bodyPr/>
          <a:lstStyle/>
          <a:p>
            <a:fld id="{FEBD7F86-1881-4698-8703-FB80B0800997}" type="slidenum">
              <a:rPr lang="en-GB" smtClean="0"/>
              <a:pPr/>
              <a:t>‹#›</a:t>
            </a:fld>
            <a:endParaRPr lang="en-GB" dirty="0"/>
          </a:p>
        </p:txBody>
      </p:sp>
      <p:sp>
        <p:nvSpPr>
          <p:cNvPr id="3" name="Title 2"/>
          <p:cNvSpPr>
            <a:spLocks noGrp="1"/>
          </p:cNvSpPr>
          <p:nvPr>
            <p:ph type="title"/>
          </p:nvPr>
        </p:nvSpPr>
        <p:spPr/>
        <p:txBody>
          <a:bodyPr/>
          <a:lstStyle/>
          <a:p>
            <a:r>
              <a:rPr lang="en-US"/>
              <a:t>Click to edit Master title style</a:t>
            </a:r>
            <a:endParaRPr lang="en-GB"/>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07" y="6666457"/>
            <a:ext cx="1375200" cy="426542"/>
          </a:xfrm>
          <a:prstGeom prst="rect">
            <a:avLst/>
          </a:prstGeom>
        </p:spPr>
      </p:pic>
    </p:spTree>
    <p:extLst>
      <p:ext uri="{BB962C8B-B14F-4D97-AF65-F5344CB8AC3E}">
        <p14:creationId xmlns:p14="http://schemas.microsoft.com/office/powerpoint/2010/main" val="14280975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mod="1">
    <p:ext uri="{DCECCB84-F9BA-43D5-87BE-67443E8EF086}">
      <p15:sldGuideLst xmlns="" xmlns:p15="http://schemas.microsoft.com/office/powerpoint/2012/main">
        <p15:guide id="1" pos="4139">
          <p15:clr>
            <a:srgbClr val="FBAE40"/>
          </p15:clr>
        </p15:guide>
        <p15:guide id="2" pos="4224">
          <p15:clr>
            <a:srgbClr val="FBAE40"/>
          </p15:clr>
        </p15:guide>
        <p15:guide id="0" orient="horz" pos="2552">
          <p15:clr>
            <a:srgbClr val="FBAE40"/>
          </p15:clr>
        </p15:guide>
        <p15:guide id="3" orient="horz" pos="2382">
          <p15:clr>
            <a:srgbClr val="FBAE40"/>
          </p15:clr>
        </p15:guide>
        <p15:guide id="4" orient="horz" pos="794">
          <p15:clr>
            <a:srgbClr val="FBAE40"/>
          </p15:clr>
        </p15:guide>
        <p15:guide id="5" pos="5519">
          <p15:clr>
            <a:srgbClr val="FBAE40"/>
          </p15:clr>
        </p15:guide>
        <p15:guide id="6" pos="56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6.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485" y="533401"/>
            <a:ext cx="12481982" cy="719138"/>
          </a:xfrm>
          <a:prstGeom prst="rect">
            <a:avLst/>
          </a:prstGeom>
        </p:spPr>
        <p:txBody>
          <a:bodyPr vert="horz" lIns="0" tIns="0" rIns="0" bIns="71991" rtlCol="0" anchor="b" anchorCtr="0">
            <a:normAutofit/>
          </a:bodyPr>
          <a:lstStyle/>
          <a:p>
            <a:r>
              <a:rPr lang="en-GB" noProof="0" dirty="0"/>
              <a:t>Click to add title </a:t>
            </a:r>
          </a:p>
        </p:txBody>
      </p:sp>
      <p:sp>
        <p:nvSpPr>
          <p:cNvPr id="3" name="Text Placeholder 2"/>
          <p:cNvSpPr>
            <a:spLocks noGrp="1"/>
          </p:cNvSpPr>
          <p:nvPr>
            <p:ph type="body" idx="1"/>
          </p:nvPr>
        </p:nvSpPr>
        <p:spPr>
          <a:xfrm>
            <a:off x="480485" y="1439863"/>
            <a:ext cx="12481982" cy="495141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9" name="Slide Number Placeholder 5"/>
          <p:cNvSpPr>
            <a:spLocks noGrp="1"/>
          </p:cNvSpPr>
          <p:nvPr>
            <p:ph type="sldNum" sz="quarter" idx="4"/>
          </p:nvPr>
        </p:nvSpPr>
        <p:spPr>
          <a:xfrm>
            <a:off x="10721976" y="7074104"/>
            <a:ext cx="2240492" cy="148261"/>
          </a:xfrm>
          <a:prstGeom prst="rect">
            <a:avLst/>
          </a:prstGeom>
        </p:spPr>
        <p:txBody>
          <a:bodyPr lIns="0" tIns="0" rIns="0" bIns="0" anchor="t" anchorCtr="0">
            <a:noAutofit/>
          </a:bodyPr>
          <a:lstStyle>
            <a:lvl1pPr algn="r">
              <a:defRPr sz="700">
                <a:solidFill>
                  <a:schemeClr val="tx1"/>
                </a:solidFill>
                <a:latin typeface="Arial" pitchFamily="34" charset="0"/>
                <a:cs typeface="Arial" pitchFamily="34" charset="0"/>
              </a:defRPr>
            </a:lvl1pPr>
          </a:lstStyle>
          <a:p>
            <a:fld id="{FEBD7F86-1881-4698-8703-FB80B0800997}" type="slidenum">
              <a:rPr lang="en-GB" smtClean="0"/>
              <a:pPr/>
              <a:t>‹#›</a:t>
            </a:fld>
            <a:endParaRPr lang="en-GB" dirty="0"/>
          </a:p>
        </p:txBody>
      </p:sp>
      <p:sp>
        <p:nvSpPr>
          <p:cNvPr id="51" name="Footer Placeholder 4"/>
          <p:cNvSpPr>
            <a:spLocks noGrp="1"/>
          </p:cNvSpPr>
          <p:nvPr>
            <p:ph type="ftr" sz="quarter" idx="3"/>
          </p:nvPr>
        </p:nvSpPr>
        <p:spPr>
          <a:xfrm>
            <a:off x="3662466" y="7114642"/>
            <a:ext cx="6119008" cy="107722"/>
          </a:xfrm>
          <a:prstGeom prst="rect">
            <a:avLst/>
          </a:prstGeom>
        </p:spPr>
        <p:txBody>
          <a:bodyPr vert="horz" wrap="square" lIns="0" tIns="0" rIns="0" bIns="0" anchor="b" anchorCtr="0">
            <a:spAutoFit/>
          </a:bodyPr>
          <a:lstStyle>
            <a:lvl1pPr algn="ctr">
              <a:defRPr sz="700">
                <a:solidFill>
                  <a:schemeClr val="tx1"/>
                </a:solidFill>
                <a:latin typeface="Arial" pitchFamily="34" charset="0"/>
                <a:cs typeface="Arial" pitchFamily="34" charset="0"/>
              </a:defRPr>
            </a:lvl1pPr>
          </a:lstStyle>
          <a:p>
            <a:r>
              <a:rPr lang="en-GB"/>
              <a:t>Course Title |  Presentation Title |  Name or Initials (Go to Insert &gt; Header &amp; Footer to update text)</a:t>
            </a:r>
            <a:endParaRPr lang="en-GB" dirty="0"/>
          </a:p>
        </p:txBody>
      </p:sp>
    </p:spTree>
    <p:extLst>
      <p:ext uri="{BB962C8B-B14F-4D97-AF65-F5344CB8AC3E}">
        <p14:creationId xmlns:p14="http://schemas.microsoft.com/office/powerpoint/2010/main" val="1447264521"/>
      </p:ext>
    </p:extLst>
  </p:cSld>
  <p:clrMap bg1="lt1" tx1="dk1" bg2="lt2" tx2="dk2" accent1="accent1" accent2="accent2" accent3="accent3" accent4="accent4" accent5="accent5" accent6="accent6" hlink="hlink" folHlink="folHlink"/>
  <p:sldLayoutIdLst>
    <p:sldLayoutId id="2147483734" r:id="rId1"/>
    <p:sldLayoutId id="2147483758" r:id="rId2"/>
    <p:sldLayoutId id="2147483735" r:id="rId3"/>
    <p:sldLayoutId id="2147483759" r:id="rId4"/>
    <p:sldLayoutId id="2147483736" r:id="rId5"/>
    <p:sldLayoutId id="2147483737" r:id="rId6"/>
    <p:sldLayoutId id="2147483762"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dt="0"/>
  <p:txStyles>
    <p:titleStyle>
      <a:lvl1pPr algn="l" defTabSz="960302" rtl="0" eaLnBrk="1" latinLnBrk="0" hangingPunct="1">
        <a:lnSpc>
          <a:spcPct val="100000"/>
        </a:lnSpc>
        <a:spcBef>
          <a:spcPct val="0"/>
        </a:spcBef>
        <a:buNone/>
        <a:defRPr sz="2400" b="1" i="0" kern="1200" baseline="0">
          <a:solidFill>
            <a:schemeClr val="tx1"/>
          </a:solidFill>
          <a:latin typeface="+mn-lt"/>
          <a:ea typeface="+mj-ea"/>
          <a:cs typeface="+mj-cs"/>
        </a:defRPr>
      </a:lvl1pPr>
    </p:titleStyle>
    <p:bodyStyle>
      <a:lvl1pPr marL="0" marR="0" indent="-215471" algn="l" defTabSz="960302" rtl="0" eaLnBrk="1" fontAlgn="auto" latinLnBrk="0" hangingPunct="1">
        <a:lnSpc>
          <a:spcPct val="95000"/>
        </a:lnSpc>
        <a:spcBef>
          <a:spcPts val="200"/>
        </a:spcBef>
        <a:spcAft>
          <a:spcPts val="600"/>
        </a:spcAft>
        <a:buClr>
          <a:schemeClr val="tx1"/>
        </a:buClr>
        <a:buSzTx/>
        <a:buFontTx/>
        <a:buNone/>
        <a:tabLst/>
        <a:defRPr sz="1800" kern="1200">
          <a:solidFill>
            <a:schemeClr val="tx1"/>
          </a:solidFill>
          <a:latin typeface="+mn-lt"/>
          <a:ea typeface="+mn-ea"/>
          <a:cs typeface="+mn-cs"/>
        </a:defRPr>
      </a:lvl1pPr>
      <a:lvl2pPr marL="215471" indent="-215471" algn="l" defTabSz="960302"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2pPr>
      <a:lvl3pPr marL="430938" indent="-215471" algn="l" defTabSz="960302"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3pPr>
      <a:lvl4pPr marL="646408" indent="-215471" algn="l" defTabSz="960302" rtl="0" eaLnBrk="1" latinLnBrk="0" hangingPunct="1">
        <a:lnSpc>
          <a:spcPct val="95000"/>
        </a:lnSpc>
        <a:spcBef>
          <a:spcPts val="200"/>
        </a:spcBef>
        <a:spcAft>
          <a:spcPts val="600"/>
        </a:spcAft>
        <a:buClr>
          <a:schemeClr val="tx1"/>
        </a:buClr>
        <a:buFont typeface="Georgia" pitchFamily="18" charset="0"/>
        <a:buChar char="◦"/>
        <a:defRPr sz="1800" kern="1200">
          <a:solidFill>
            <a:schemeClr val="tx1"/>
          </a:solidFill>
          <a:latin typeface="+mn-lt"/>
          <a:ea typeface="+mn-ea"/>
          <a:cs typeface="+mn-cs"/>
        </a:defRPr>
      </a:lvl4pPr>
      <a:lvl5pPr marL="861878" indent="-215471" algn="l" defTabSz="960302" rtl="0" eaLnBrk="1" latinLnBrk="0" hangingPunct="1">
        <a:lnSpc>
          <a:spcPct val="95000"/>
        </a:lnSpc>
        <a:spcBef>
          <a:spcPts val="200"/>
        </a:spcBef>
        <a:spcAft>
          <a:spcPts val="600"/>
        </a:spcAft>
        <a:buClr>
          <a:schemeClr val="tx1"/>
        </a:buClr>
        <a:buFont typeface="Georgia" pitchFamily="18" charset="0"/>
        <a:buChar char="›"/>
        <a:defRPr sz="1800" kern="1200" baseline="0">
          <a:solidFill>
            <a:schemeClr val="tx1"/>
          </a:solidFill>
          <a:latin typeface="+mn-lt"/>
          <a:ea typeface="+mn-ea"/>
          <a:cs typeface="+mn-cs"/>
        </a:defRPr>
      </a:lvl5pPr>
      <a:lvl6pPr marL="215471" marR="0" indent="-215471" algn="l" defTabSz="960302" rtl="0" eaLnBrk="1" fontAlgn="auto" latinLnBrk="0" hangingPunct="1">
        <a:lnSpc>
          <a:spcPct val="100000"/>
        </a:lnSpc>
        <a:spcBef>
          <a:spcPts val="0"/>
        </a:spcBef>
        <a:spcAft>
          <a:spcPts val="564"/>
        </a:spcAft>
        <a:buClr>
          <a:schemeClr val="tx1"/>
        </a:buClr>
        <a:buSzPct val="100000"/>
        <a:buFont typeface="+mj-lt"/>
        <a:buAutoNum type="arabicPeriod"/>
        <a:tabLst/>
        <a:defRPr sz="1100" kern="1200" baseline="0">
          <a:solidFill>
            <a:schemeClr val="tx1"/>
          </a:solidFill>
          <a:latin typeface="Georgia" pitchFamily="18" charset="0"/>
          <a:ea typeface="+mn-ea"/>
          <a:cs typeface="+mn-cs"/>
        </a:defRPr>
      </a:lvl6pPr>
      <a:lvl7pPr marL="430938" indent="-215471" algn="l" defTabSz="960302" rtl="0" eaLnBrk="1" latinLnBrk="0" hangingPunct="1">
        <a:lnSpc>
          <a:spcPct val="100000"/>
        </a:lnSpc>
        <a:spcBef>
          <a:spcPts val="0"/>
        </a:spcBef>
        <a:spcAft>
          <a:spcPts val="564"/>
        </a:spcAft>
        <a:buSzPct val="100000"/>
        <a:buFont typeface="+mj-lt"/>
        <a:buAutoNum type="alphaLcPeriod"/>
        <a:defRPr sz="1100" kern="1200" baseline="0">
          <a:solidFill>
            <a:schemeClr val="tx1"/>
          </a:solidFill>
          <a:latin typeface="Georgia" pitchFamily="18" charset="0"/>
          <a:ea typeface="+mn-ea"/>
          <a:cs typeface="+mn-cs"/>
        </a:defRPr>
      </a:lvl7pPr>
      <a:lvl8pPr marL="646408" indent="-215471" algn="l" defTabSz="960302" rtl="0" eaLnBrk="1" latinLnBrk="0" hangingPunct="1">
        <a:lnSpc>
          <a:spcPct val="100000"/>
        </a:lnSpc>
        <a:spcBef>
          <a:spcPts val="0"/>
        </a:spcBef>
        <a:spcAft>
          <a:spcPts val="564"/>
        </a:spcAft>
        <a:buSzPct val="100000"/>
        <a:buFont typeface="+mj-lt"/>
        <a:buAutoNum type="romanLcPeriod"/>
        <a:defRPr sz="1100" kern="1200" baseline="0">
          <a:solidFill>
            <a:schemeClr val="tx1"/>
          </a:solidFill>
          <a:latin typeface="Georgia" pitchFamily="18" charset="0"/>
          <a:ea typeface="+mn-ea"/>
          <a:cs typeface="+mn-cs"/>
        </a:defRPr>
      </a:lvl8pPr>
      <a:lvl9pPr marL="0" indent="-215471" algn="l" defTabSz="960302" rtl="0" eaLnBrk="1" latinLnBrk="0" hangingPunct="1">
        <a:lnSpc>
          <a:spcPct val="100000"/>
        </a:lnSpc>
        <a:spcBef>
          <a:spcPts val="0"/>
        </a:spcBef>
        <a:spcAft>
          <a:spcPts val="564"/>
        </a:spcAft>
        <a:buFont typeface="Arial" pitchFamily="34" charset="0"/>
        <a:buNone/>
        <a:defRPr sz="1100" b="1" kern="1200" baseline="0">
          <a:solidFill>
            <a:schemeClr val="tx2"/>
          </a:solidFill>
          <a:latin typeface="Georgia" pitchFamily="18" charset="0"/>
          <a:ea typeface="+mn-ea"/>
          <a:cs typeface="+mn-cs"/>
        </a:defRPr>
      </a:lvl9pPr>
    </p:bodyStyle>
    <p:otherStyle>
      <a:defPPr>
        <a:defRPr lang="en-US"/>
      </a:defPPr>
      <a:lvl1pPr marL="0" algn="l" defTabSz="960302" rtl="0" eaLnBrk="1" latinLnBrk="0" hangingPunct="1">
        <a:defRPr sz="1800" kern="1200">
          <a:solidFill>
            <a:schemeClr val="tx1"/>
          </a:solidFill>
          <a:latin typeface="+mn-lt"/>
          <a:ea typeface="+mn-ea"/>
          <a:cs typeface="+mn-cs"/>
        </a:defRPr>
      </a:lvl1pPr>
      <a:lvl2pPr marL="480151" algn="l" defTabSz="960302" rtl="0" eaLnBrk="1" latinLnBrk="0" hangingPunct="1">
        <a:defRPr sz="1800" kern="1200">
          <a:solidFill>
            <a:schemeClr val="tx1"/>
          </a:solidFill>
          <a:latin typeface="+mn-lt"/>
          <a:ea typeface="+mn-ea"/>
          <a:cs typeface="+mn-cs"/>
        </a:defRPr>
      </a:lvl2pPr>
      <a:lvl3pPr marL="960302" algn="l" defTabSz="960302" rtl="0" eaLnBrk="1" latinLnBrk="0" hangingPunct="1">
        <a:defRPr sz="1800" kern="1200">
          <a:solidFill>
            <a:schemeClr val="tx1"/>
          </a:solidFill>
          <a:latin typeface="+mn-lt"/>
          <a:ea typeface="+mn-ea"/>
          <a:cs typeface="+mn-cs"/>
        </a:defRPr>
      </a:lvl3pPr>
      <a:lvl4pPr marL="1440454" algn="l" defTabSz="960302" rtl="0" eaLnBrk="1" latinLnBrk="0" hangingPunct="1">
        <a:defRPr sz="1800" kern="1200">
          <a:solidFill>
            <a:schemeClr val="tx1"/>
          </a:solidFill>
          <a:latin typeface="+mn-lt"/>
          <a:ea typeface="+mn-ea"/>
          <a:cs typeface="+mn-cs"/>
        </a:defRPr>
      </a:lvl4pPr>
      <a:lvl5pPr marL="1920608" algn="l" defTabSz="960302" rtl="0" eaLnBrk="1" latinLnBrk="0" hangingPunct="1">
        <a:defRPr sz="1800" kern="1200">
          <a:solidFill>
            <a:schemeClr val="tx1"/>
          </a:solidFill>
          <a:latin typeface="+mn-lt"/>
          <a:ea typeface="+mn-ea"/>
          <a:cs typeface="+mn-cs"/>
        </a:defRPr>
      </a:lvl5pPr>
      <a:lvl6pPr marL="2400759" algn="l" defTabSz="960302" rtl="0" eaLnBrk="1" latinLnBrk="0" hangingPunct="1">
        <a:defRPr sz="1800" kern="1200">
          <a:solidFill>
            <a:schemeClr val="tx1"/>
          </a:solidFill>
          <a:latin typeface="+mn-lt"/>
          <a:ea typeface="+mn-ea"/>
          <a:cs typeface="+mn-cs"/>
        </a:defRPr>
      </a:lvl6pPr>
      <a:lvl7pPr marL="2880910" algn="l" defTabSz="960302" rtl="0" eaLnBrk="1" latinLnBrk="0" hangingPunct="1">
        <a:defRPr sz="1800" kern="1200">
          <a:solidFill>
            <a:schemeClr val="tx1"/>
          </a:solidFill>
          <a:latin typeface="+mn-lt"/>
          <a:ea typeface="+mn-ea"/>
          <a:cs typeface="+mn-cs"/>
        </a:defRPr>
      </a:lvl7pPr>
      <a:lvl8pPr marL="3361062" algn="l" defTabSz="960302" rtl="0" eaLnBrk="1" latinLnBrk="0" hangingPunct="1">
        <a:defRPr sz="1800" kern="1200">
          <a:solidFill>
            <a:schemeClr val="tx1"/>
          </a:solidFill>
          <a:latin typeface="+mn-lt"/>
          <a:ea typeface="+mn-ea"/>
          <a:cs typeface="+mn-cs"/>
        </a:defRPr>
      </a:lvl8pPr>
      <a:lvl9pPr marL="3841212" algn="l" defTabSz="96030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27">
          <p15:clr>
            <a:srgbClr val="A4A3A4"/>
          </p15:clr>
        </p15:guide>
        <p15:guide id="2" pos="6124">
          <p15:clr>
            <a:srgbClr val="A4A3A4"/>
          </p15:clr>
        </p15:guide>
        <p15:guide id="3" pos="3119">
          <p15:clr>
            <a:srgbClr val="A4A3A4"/>
          </p15:clr>
        </p15:guide>
        <p15:guide id="4" pos="3232">
          <p15:clr>
            <a:srgbClr val="A4A3A4"/>
          </p15:clr>
        </p15:guide>
        <p15:guide id="0" orient="horz" pos="907" userDrawn="1">
          <p15:clr>
            <a:srgbClr val="A4A3A4"/>
          </p15:clr>
        </p15:guide>
        <p15:guide id="5" orient="horz" pos="4026" userDrawn="1">
          <p15:clr>
            <a:srgbClr val="A4A3A4"/>
          </p15:clr>
        </p15:guide>
        <p15:guide id="6" pos="303" userDrawn="1">
          <p15:clr>
            <a:srgbClr val="A4A3A4"/>
          </p15:clr>
        </p15:guide>
        <p15:guide id="7" pos="8165" userDrawn="1">
          <p15:clr>
            <a:srgbClr val="A4A3A4"/>
          </p15:clr>
        </p15:guide>
        <p15:guide id="8" orient="horz" pos="794" userDrawn="1">
          <p15:clr>
            <a:srgbClr val="A4A3A4"/>
          </p15:clr>
        </p15:guide>
        <p15:guide id="9" orient="horz" pos="341" userDrawn="1">
          <p15:clr>
            <a:srgbClr val="A4A3A4"/>
          </p15:clr>
        </p15:guide>
        <p15:guide id="10" pos="4159" userDrawn="1">
          <p15:clr>
            <a:srgbClr val="A4A3A4"/>
          </p15:clr>
        </p15:guide>
        <p15:guide id="11" pos="4309"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485" y="533401"/>
            <a:ext cx="12481982" cy="719138"/>
          </a:xfrm>
          <a:prstGeom prst="rect">
            <a:avLst/>
          </a:prstGeom>
        </p:spPr>
        <p:txBody>
          <a:bodyPr vert="horz" lIns="0" tIns="0" rIns="0" bIns="71991" rtlCol="0" anchor="b" anchorCtr="0">
            <a:normAutofit/>
          </a:bodyPr>
          <a:lstStyle/>
          <a:p>
            <a:r>
              <a:rPr lang="en-GB" noProof="0" dirty="0"/>
              <a:t>Click to add title </a:t>
            </a:r>
          </a:p>
        </p:txBody>
      </p:sp>
      <p:sp>
        <p:nvSpPr>
          <p:cNvPr id="3" name="Text Placeholder 2"/>
          <p:cNvSpPr>
            <a:spLocks noGrp="1"/>
          </p:cNvSpPr>
          <p:nvPr>
            <p:ph type="body" idx="1"/>
          </p:nvPr>
        </p:nvSpPr>
        <p:spPr>
          <a:xfrm>
            <a:off x="480485" y="1439863"/>
            <a:ext cx="12481982" cy="4951412"/>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9" name="Slide Number Placeholder 5"/>
          <p:cNvSpPr>
            <a:spLocks noGrp="1"/>
          </p:cNvSpPr>
          <p:nvPr>
            <p:ph type="sldNum" sz="quarter" idx="4"/>
          </p:nvPr>
        </p:nvSpPr>
        <p:spPr>
          <a:xfrm>
            <a:off x="10721976" y="7074104"/>
            <a:ext cx="2240492" cy="148261"/>
          </a:xfrm>
          <a:prstGeom prst="rect">
            <a:avLst/>
          </a:prstGeom>
        </p:spPr>
        <p:txBody>
          <a:bodyPr lIns="0" tIns="0" rIns="0" bIns="0" anchor="t" anchorCtr="0">
            <a:noAutofit/>
          </a:bodyPr>
          <a:lstStyle>
            <a:lvl1pPr algn="r">
              <a:defRPr sz="700">
                <a:solidFill>
                  <a:schemeClr val="tx1"/>
                </a:solidFill>
                <a:latin typeface="Arial" pitchFamily="34" charset="0"/>
                <a:cs typeface="Arial" pitchFamily="34" charset="0"/>
              </a:defRPr>
            </a:lvl1pPr>
          </a:lstStyle>
          <a:p>
            <a:fld id="{FEBD7F86-1881-4698-8703-FB80B0800997}" type="slidenum">
              <a:rPr lang="en-GB" smtClean="0"/>
              <a:pPr/>
              <a:t>‹#›</a:t>
            </a:fld>
            <a:endParaRPr lang="en-GB" dirty="0"/>
          </a:p>
        </p:txBody>
      </p:sp>
      <p:sp>
        <p:nvSpPr>
          <p:cNvPr id="51" name="Footer Placeholder 4"/>
          <p:cNvSpPr>
            <a:spLocks noGrp="1"/>
          </p:cNvSpPr>
          <p:nvPr>
            <p:ph type="ftr" sz="quarter" idx="3"/>
          </p:nvPr>
        </p:nvSpPr>
        <p:spPr>
          <a:xfrm>
            <a:off x="3662466" y="7114642"/>
            <a:ext cx="6119008" cy="107722"/>
          </a:xfrm>
          <a:prstGeom prst="rect">
            <a:avLst/>
          </a:prstGeom>
        </p:spPr>
        <p:txBody>
          <a:bodyPr vert="horz" wrap="square" lIns="0" tIns="0" rIns="0" bIns="0" anchor="b" anchorCtr="0">
            <a:spAutoFit/>
          </a:bodyPr>
          <a:lstStyle>
            <a:lvl1pPr algn="ctr">
              <a:defRPr sz="700">
                <a:solidFill>
                  <a:schemeClr val="tx1"/>
                </a:solidFill>
                <a:latin typeface="Arial" pitchFamily="34" charset="0"/>
                <a:cs typeface="Arial" pitchFamily="34" charset="0"/>
              </a:defRPr>
            </a:lvl1pPr>
          </a:lstStyle>
          <a:p>
            <a:r>
              <a:rPr lang="en-GB"/>
              <a:t>Course Title |  Presentation Title |  Name or Initials (Go to Insert &gt; Header &amp; Footer to update text)</a:t>
            </a:r>
            <a:endParaRPr lang="en-GB" dirty="0"/>
          </a:p>
        </p:txBody>
      </p:sp>
    </p:spTree>
    <p:extLst>
      <p:ext uri="{BB962C8B-B14F-4D97-AF65-F5344CB8AC3E}">
        <p14:creationId xmlns:p14="http://schemas.microsoft.com/office/powerpoint/2010/main" val="16703388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dt="0"/>
  <p:txStyles>
    <p:titleStyle>
      <a:lvl1pPr algn="l" defTabSz="960302" rtl="0" eaLnBrk="1" latinLnBrk="0" hangingPunct="1">
        <a:lnSpc>
          <a:spcPct val="100000"/>
        </a:lnSpc>
        <a:spcBef>
          <a:spcPct val="0"/>
        </a:spcBef>
        <a:buNone/>
        <a:defRPr sz="2800" b="1" i="0" kern="1200" baseline="0">
          <a:solidFill>
            <a:schemeClr val="tx1"/>
          </a:solidFill>
          <a:latin typeface="+mn-lt"/>
          <a:ea typeface="+mj-ea"/>
          <a:cs typeface="+mj-cs"/>
        </a:defRPr>
      </a:lvl1pPr>
    </p:titleStyle>
    <p:bodyStyle>
      <a:lvl1pPr marL="0" marR="0" indent="-215471" algn="l" defTabSz="960302" rtl="0" eaLnBrk="1" fontAlgn="auto" latinLnBrk="0" hangingPunct="1">
        <a:lnSpc>
          <a:spcPct val="100000"/>
        </a:lnSpc>
        <a:spcBef>
          <a:spcPts val="0"/>
        </a:spcBef>
        <a:spcAft>
          <a:spcPts val="564"/>
        </a:spcAft>
        <a:buClr>
          <a:schemeClr val="tx1"/>
        </a:buClr>
        <a:buSzTx/>
        <a:buFontTx/>
        <a:buNone/>
        <a:tabLst/>
        <a:defRPr sz="2000" kern="1200">
          <a:solidFill>
            <a:schemeClr val="tx1"/>
          </a:solidFill>
          <a:latin typeface="+mn-lt"/>
          <a:ea typeface="+mn-ea"/>
          <a:cs typeface="+mn-cs"/>
        </a:defRPr>
      </a:lvl1pPr>
      <a:lvl2pPr marL="215471" indent="-215471" algn="l" defTabSz="960302" rtl="0" eaLnBrk="1" latinLnBrk="0" hangingPunct="1">
        <a:lnSpc>
          <a:spcPct val="100000"/>
        </a:lnSpc>
        <a:spcBef>
          <a:spcPts val="0"/>
        </a:spcBef>
        <a:spcAft>
          <a:spcPts val="564"/>
        </a:spcAft>
        <a:buClr>
          <a:schemeClr val="tx1"/>
        </a:buClr>
        <a:buFont typeface="Georgia" pitchFamily="18" charset="0"/>
        <a:buChar char="•"/>
        <a:defRPr sz="2000" kern="1200">
          <a:solidFill>
            <a:schemeClr val="tx1"/>
          </a:solidFill>
          <a:latin typeface="+mn-lt"/>
          <a:ea typeface="+mn-ea"/>
          <a:cs typeface="+mn-cs"/>
        </a:defRPr>
      </a:lvl2pPr>
      <a:lvl3pPr marL="430938" indent="-215471" algn="l" defTabSz="960302" rtl="0" eaLnBrk="1" latinLnBrk="0" hangingPunct="1">
        <a:lnSpc>
          <a:spcPct val="100000"/>
        </a:lnSpc>
        <a:spcBef>
          <a:spcPts val="0"/>
        </a:spcBef>
        <a:spcAft>
          <a:spcPts val="564"/>
        </a:spcAft>
        <a:buClr>
          <a:schemeClr val="tx1"/>
        </a:buClr>
        <a:buFont typeface="Georgia" pitchFamily="18" charset="0"/>
        <a:buChar char="-"/>
        <a:defRPr sz="2000" kern="1200">
          <a:solidFill>
            <a:schemeClr val="tx1"/>
          </a:solidFill>
          <a:latin typeface="+mn-lt"/>
          <a:ea typeface="+mn-ea"/>
          <a:cs typeface="+mn-cs"/>
        </a:defRPr>
      </a:lvl3pPr>
      <a:lvl4pPr marL="646408" indent="-215471" algn="l" defTabSz="960302" rtl="0" eaLnBrk="1" latinLnBrk="0" hangingPunct="1">
        <a:lnSpc>
          <a:spcPct val="100000"/>
        </a:lnSpc>
        <a:spcBef>
          <a:spcPts val="0"/>
        </a:spcBef>
        <a:spcAft>
          <a:spcPts val="564"/>
        </a:spcAft>
        <a:buClr>
          <a:schemeClr val="tx1"/>
        </a:buClr>
        <a:buFont typeface="Georgia" pitchFamily="18" charset="0"/>
        <a:buChar char="◦"/>
        <a:defRPr sz="2000" kern="1200">
          <a:solidFill>
            <a:schemeClr val="tx1"/>
          </a:solidFill>
          <a:latin typeface="+mn-lt"/>
          <a:ea typeface="+mn-ea"/>
          <a:cs typeface="+mn-cs"/>
        </a:defRPr>
      </a:lvl4pPr>
      <a:lvl5pPr marL="861878" indent="-215471" algn="l" defTabSz="960302" rtl="0" eaLnBrk="1" latinLnBrk="0" hangingPunct="1">
        <a:lnSpc>
          <a:spcPct val="100000"/>
        </a:lnSpc>
        <a:spcBef>
          <a:spcPts val="0"/>
        </a:spcBef>
        <a:spcAft>
          <a:spcPts val="564"/>
        </a:spcAft>
        <a:buClr>
          <a:schemeClr val="tx1"/>
        </a:buClr>
        <a:buFont typeface="Georgia" pitchFamily="18" charset="0"/>
        <a:buChar char="›"/>
        <a:defRPr sz="2000" kern="1200" baseline="0">
          <a:solidFill>
            <a:schemeClr val="tx1"/>
          </a:solidFill>
          <a:latin typeface="+mn-lt"/>
          <a:ea typeface="+mn-ea"/>
          <a:cs typeface="+mn-cs"/>
        </a:defRPr>
      </a:lvl5pPr>
      <a:lvl6pPr marL="215471" marR="0" indent="-215471" algn="l" defTabSz="960302" rtl="0" eaLnBrk="1" fontAlgn="auto" latinLnBrk="0" hangingPunct="1">
        <a:lnSpc>
          <a:spcPct val="100000"/>
        </a:lnSpc>
        <a:spcBef>
          <a:spcPts val="0"/>
        </a:spcBef>
        <a:spcAft>
          <a:spcPts val="564"/>
        </a:spcAft>
        <a:buClr>
          <a:schemeClr val="tx1"/>
        </a:buClr>
        <a:buSzPct val="100000"/>
        <a:buFont typeface="+mj-lt"/>
        <a:buAutoNum type="arabicPeriod"/>
        <a:tabLst/>
        <a:defRPr sz="1100" kern="1200" baseline="0">
          <a:solidFill>
            <a:schemeClr val="tx1"/>
          </a:solidFill>
          <a:latin typeface="Georgia" pitchFamily="18" charset="0"/>
          <a:ea typeface="+mn-ea"/>
          <a:cs typeface="+mn-cs"/>
        </a:defRPr>
      </a:lvl6pPr>
      <a:lvl7pPr marL="430938" indent="-215471" algn="l" defTabSz="960302" rtl="0" eaLnBrk="1" latinLnBrk="0" hangingPunct="1">
        <a:lnSpc>
          <a:spcPct val="100000"/>
        </a:lnSpc>
        <a:spcBef>
          <a:spcPts val="0"/>
        </a:spcBef>
        <a:spcAft>
          <a:spcPts val="564"/>
        </a:spcAft>
        <a:buSzPct val="100000"/>
        <a:buFont typeface="+mj-lt"/>
        <a:buAutoNum type="alphaLcPeriod"/>
        <a:defRPr sz="1100" kern="1200" baseline="0">
          <a:solidFill>
            <a:schemeClr val="tx1"/>
          </a:solidFill>
          <a:latin typeface="Georgia" pitchFamily="18" charset="0"/>
          <a:ea typeface="+mn-ea"/>
          <a:cs typeface="+mn-cs"/>
        </a:defRPr>
      </a:lvl7pPr>
      <a:lvl8pPr marL="646408" indent="-215471" algn="l" defTabSz="960302" rtl="0" eaLnBrk="1" latinLnBrk="0" hangingPunct="1">
        <a:lnSpc>
          <a:spcPct val="100000"/>
        </a:lnSpc>
        <a:spcBef>
          <a:spcPts val="0"/>
        </a:spcBef>
        <a:spcAft>
          <a:spcPts val="564"/>
        </a:spcAft>
        <a:buSzPct val="100000"/>
        <a:buFont typeface="+mj-lt"/>
        <a:buAutoNum type="romanLcPeriod"/>
        <a:defRPr sz="1100" kern="1200" baseline="0">
          <a:solidFill>
            <a:schemeClr val="tx1"/>
          </a:solidFill>
          <a:latin typeface="Georgia" pitchFamily="18" charset="0"/>
          <a:ea typeface="+mn-ea"/>
          <a:cs typeface="+mn-cs"/>
        </a:defRPr>
      </a:lvl8pPr>
      <a:lvl9pPr marL="0" indent="-215471" algn="l" defTabSz="960302" rtl="0" eaLnBrk="1" latinLnBrk="0" hangingPunct="1">
        <a:lnSpc>
          <a:spcPct val="100000"/>
        </a:lnSpc>
        <a:spcBef>
          <a:spcPts val="0"/>
        </a:spcBef>
        <a:spcAft>
          <a:spcPts val="564"/>
        </a:spcAft>
        <a:buFont typeface="Arial" pitchFamily="34" charset="0"/>
        <a:buNone/>
        <a:defRPr sz="1100" b="1" kern="1200" baseline="0">
          <a:solidFill>
            <a:schemeClr val="tx2"/>
          </a:solidFill>
          <a:latin typeface="Georgia" pitchFamily="18" charset="0"/>
          <a:ea typeface="+mn-ea"/>
          <a:cs typeface="+mn-cs"/>
        </a:defRPr>
      </a:lvl9pPr>
    </p:bodyStyle>
    <p:otherStyle>
      <a:defPPr>
        <a:defRPr lang="en-US"/>
      </a:defPPr>
      <a:lvl1pPr marL="0" algn="l" defTabSz="960302" rtl="0" eaLnBrk="1" latinLnBrk="0" hangingPunct="1">
        <a:defRPr sz="1800" kern="1200">
          <a:solidFill>
            <a:schemeClr val="tx1"/>
          </a:solidFill>
          <a:latin typeface="+mn-lt"/>
          <a:ea typeface="+mn-ea"/>
          <a:cs typeface="+mn-cs"/>
        </a:defRPr>
      </a:lvl1pPr>
      <a:lvl2pPr marL="480151" algn="l" defTabSz="960302" rtl="0" eaLnBrk="1" latinLnBrk="0" hangingPunct="1">
        <a:defRPr sz="1800" kern="1200">
          <a:solidFill>
            <a:schemeClr val="tx1"/>
          </a:solidFill>
          <a:latin typeface="+mn-lt"/>
          <a:ea typeface="+mn-ea"/>
          <a:cs typeface="+mn-cs"/>
        </a:defRPr>
      </a:lvl2pPr>
      <a:lvl3pPr marL="960302" algn="l" defTabSz="960302" rtl="0" eaLnBrk="1" latinLnBrk="0" hangingPunct="1">
        <a:defRPr sz="1800" kern="1200">
          <a:solidFill>
            <a:schemeClr val="tx1"/>
          </a:solidFill>
          <a:latin typeface="+mn-lt"/>
          <a:ea typeface="+mn-ea"/>
          <a:cs typeface="+mn-cs"/>
        </a:defRPr>
      </a:lvl3pPr>
      <a:lvl4pPr marL="1440454" algn="l" defTabSz="960302" rtl="0" eaLnBrk="1" latinLnBrk="0" hangingPunct="1">
        <a:defRPr sz="1800" kern="1200">
          <a:solidFill>
            <a:schemeClr val="tx1"/>
          </a:solidFill>
          <a:latin typeface="+mn-lt"/>
          <a:ea typeface="+mn-ea"/>
          <a:cs typeface="+mn-cs"/>
        </a:defRPr>
      </a:lvl4pPr>
      <a:lvl5pPr marL="1920608" algn="l" defTabSz="960302" rtl="0" eaLnBrk="1" latinLnBrk="0" hangingPunct="1">
        <a:defRPr sz="1800" kern="1200">
          <a:solidFill>
            <a:schemeClr val="tx1"/>
          </a:solidFill>
          <a:latin typeface="+mn-lt"/>
          <a:ea typeface="+mn-ea"/>
          <a:cs typeface="+mn-cs"/>
        </a:defRPr>
      </a:lvl5pPr>
      <a:lvl6pPr marL="2400759" algn="l" defTabSz="960302" rtl="0" eaLnBrk="1" latinLnBrk="0" hangingPunct="1">
        <a:defRPr sz="1800" kern="1200">
          <a:solidFill>
            <a:schemeClr val="tx1"/>
          </a:solidFill>
          <a:latin typeface="+mn-lt"/>
          <a:ea typeface="+mn-ea"/>
          <a:cs typeface="+mn-cs"/>
        </a:defRPr>
      </a:lvl6pPr>
      <a:lvl7pPr marL="2880910" algn="l" defTabSz="960302" rtl="0" eaLnBrk="1" latinLnBrk="0" hangingPunct="1">
        <a:defRPr sz="1800" kern="1200">
          <a:solidFill>
            <a:schemeClr val="tx1"/>
          </a:solidFill>
          <a:latin typeface="+mn-lt"/>
          <a:ea typeface="+mn-ea"/>
          <a:cs typeface="+mn-cs"/>
        </a:defRPr>
      </a:lvl7pPr>
      <a:lvl8pPr marL="3361062" algn="l" defTabSz="960302" rtl="0" eaLnBrk="1" latinLnBrk="0" hangingPunct="1">
        <a:defRPr sz="1800" kern="1200">
          <a:solidFill>
            <a:schemeClr val="tx1"/>
          </a:solidFill>
          <a:latin typeface="+mn-lt"/>
          <a:ea typeface="+mn-ea"/>
          <a:cs typeface="+mn-cs"/>
        </a:defRPr>
      </a:lvl8pPr>
      <a:lvl9pPr marL="3841212" algn="l" defTabSz="96030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907" userDrawn="1">
          <p15:clr>
            <a:srgbClr val="A4A3A4"/>
          </p15:clr>
        </p15:guide>
        <p15:guide id="2" orient="horz" pos="4026" userDrawn="1">
          <p15:clr>
            <a:srgbClr val="A4A3A4"/>
          </p15:clr>
        </p15:guide>
        <p15:guide id="3" pos="303" userDrawn="1">
          <p15:clr>
            <a:srgbClr val="A4A3A4"/>
          </p15:clr>
        </p15:guide>
        <p15:guide id="4" pos="8165" userDrawn="1">
          <p15:clr>
            <a:srgbClr val="A4A3A4"/>
          </p15:clr>
        </p15:guide>
        <p15:guide id="5" orient="horz" pos="794" userDrawn="1">
          <p15:clr>
            <a:srgbClr val="A4A3A4"/>
          </p15:clr>
        </p15:guide>
        <p15:guide id="6" orient="horz" pos="341" userDrawn="1">
          <p15:clr>
            <a:srgbClr val="A4A3A4"/>
          </p15:clr>
        </p15:guide>
        <p15:guide id="7" pos="4159" userDrawn="1">
          <p15:clr>
            <a:srgbClr val="A4A3A4"/>
          </p15:clr>
        </p15:guide>
        <p15:guide id="8" pos="4309"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13442950" cy="1345975"/>
          </a:xfrm>
          <a:prstGeom prst="rect">
            <a:avLst/>
          </a:prstGeom>
          <a:solidFill>
            <a:srgbClr val="5091CD"/>
          </a:solidFill>
          <a:ln w="9525">
            <a:noFill/>
            <a:miter lim="800000"/>
            <a:headEnd/>
            <a:tailEnd/>
          </a:ln>
          <a:effectLst/>
        </p:spPr>
        <p:txBody>
          <a:bodyPr wrap="none" lIns="119998" tIns="60000" rIns="119998" bIns="60000" anchor="ctr"/>
          <a:lstStyle/>
          <a:p>
            <a:pPr defTabSz="1199985" fontAlgn="base">
              <a:spcBef>
                <a:spcPct val="0"/>
              </a:spcBef>
              <a:spcAft>
                <a:spcPct val="0"/>
              </a:spcAft>
            </a:pPr>
            <a:endParaRPr lang="en-GB" sz="2400">
              <a:solidFill>
                <a:srgbClr val="000000"/>
              </a:solidFill>
            </a:endParaRPr>
          </a:p>
        </p:txBody>
      </p:sp>
      <p:sp>
        <p:nvSpPr>
          <p:cNvPr id="1026" name="Rectangle 2"/>
          <p:cNvSpPr>
            <a:spLocks noGrp="1" noChangeArrowheads="1"/>
          </p:cNvSpPr>
          <p:nvPr>
            <p:ph type="title"/>
          </p:nvPr>
        </p:nvSpPr>
        <p:spPr bwMode="auto">
          <a:xfrm>
            <a:off x="1248610" y="446163"/>
            <a:ext cx="10945735" cy="714528"/>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1220604" y="1575265"/>
            <a:ext cx="10999413" cy="4990084"/>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p>
            <a:pPr lvl="0"/>
            <a:r>
              <a:rPr lang="en-US" dirty="0"/>
              <a:t>These are suggested body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29" name="Rectangle 5"/>
          <p:cNvSpPr>
            <a:spLocks noGrp="1" noChangeArrowheads="1"/>
          </p:cNvSpPr>
          <p:nvPr>
            <p:ph type="ftr" sz="quarter" idx="3"/>
          </p:nvPr>
        </p:nvSpPr>
        <p:spPr bwMode="auto">
          <a:xfrm>
            <a:off x="4595343" y="7184951"/>
            <a:ext cx="4256934" cy="257292"/>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lvl1pPr algn="ctr">
              <a:defRPr sz="1800"/>
            </a:lvl1pPr>
          </a:lstStyle>
          <a:p>
            <a:pPr defTabSz="1199985"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9090329" y="7184951"/>
            <a:ext cx="3136688" cy="257292"/>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lvl1pPr algn="r">
              <a:defRPr sz="1800"/>
            </a:lvl1pPr>
          </a:lstStyle>
          <a:p>
            <a:pPr defTabSz="1199985" fontAlgn="base">
              <a:spcBef>
                <a:spcPct val="0"/>
              </a:spcBef>
              <a:spcAft>
                <a:spcPct val="0"/>
              </a:spcAft>
            </a:pPr>
            <a:fld id="{40C40A12-D154-4828-BD8E-566DA07C1928}" type="slidenum">
              <a:rPr lang="en-GB" smtClean="0">
                <a:solidFill>
                  <a:srgbClr val="000000"/>
                </a:solidFill>
              </a:rPr>
              <a:pPr defTabSz="1199985" fontAlgn="base">
                <a:spcBef>
                  <a:spcPct val="0"/>
                </a:spcBef>
                <a:spcAft>
                  <a:spcPct val="0"/>
                </a:spcAft>
              </a:pPr>
              <a:t>‹#›</a:t>
            </a:fld>
            <a:endParaRPr lang="en-GB">
              <a:solidFill>
                <a:srgbClr val="000000"/>
              </a:solidFill>
            </a:endParaRPr>
          </a:p>
        </p:txBody>
      </p:sp>
      <p:pic>
        <p:nvPicPr>
          <p:cNvPr id="12" name="Picture 3" descr="C:\Users\Duncan\Desktop\UoC-JBS-logo-CMYK.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spTree>
    <p:extLst>
      <p:ext uri="{BB962C8B-B14F-4D97-AF65-F5344CB8AC3E}">
        <p14:creationId xmlns:p14="http://schemas.microsoft.com/office/powerpoint/2010/main" val="152968345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hdr="0" ftr="0" dt="0"/>
  <p:txStyles>
    <p:titleStyle>
      <a:lvl1pPr algn="l" defTabSz="599992" rtl="0" eaLnBrk="1" fontAlgn="base" hangingPunct="1">
        <a:spcBef>
          <a:spcPct val="0"/>
        </a:spcBef>
        <a:spcAft>
          <a:spcPct val="0"/>
        </a:spcAft>
        <a:defRPr sz="3500" b="1">
          <a:solidFill>
            <a:schemeClr val="bg1"/>
          </a:solidFill>
          <a:latin typeface="+mj-lt"/>
          <a:ea typeface="+mj-ea"/>
          <a:cs typeface="+mj-cs"/>
        </a:defRPr>
      </a:lvl1pPr>
      <a:lvl2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2pPr>
      <a:lvl3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3pPr>
      <a:lvl4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4pPr>
      <a:lvl5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5pPr>
      <a:lvl6pPr marL="599992"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6pPr>
      <a:lvl7pPr marL="1199985"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7pPr>
      <a:lvl8pPr marL="1799977"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8pPr>
      <a:lvl9pPr marL="2399971"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9pPr>
    </p:titleStyle>
    <p:bodyStyle>
      <a:lvl1pPr algn="l" rtl="0" eaLnBrk="1" fontAlgn="base" hangingPunct="1">
        <a:spcBef>
          <a:spcPct val="0"/>
        </a:spcBef>
        <a:spcAft>
          <a:spcPct val="50000"/>
        </a:spcAft>
        <a:defRPr sz="2600" b="1">
          <a:solidFill>
            <a:schemeClr val="tx1"/>
          </a:solidFill>
          <a:latin typeface="+mn-lt"/>
          <a:ea typeface="+mn-ea"/>
          <a:cs typeface="+mn-cs"/>
        </a:defRPr>
      </a:lvl1pPr>
      <a:lvl2pPr marL="466661" indent="-464578" algn="l" rtl="0" eaLnBrk="1" fontAlgn="base" hangingPunct="1">
        <a:spcBef>
          <a:spcPct val="0"/>
        </a:spcBef>
        <a:spcAft>
          <a:spcPct val="50000"/>
        </a:spcAft>
        <a:buChar char="•"/>
        <a:defRPr sz="2600">
          <a:solidFill>
            <a:schemeClr val="tx1"/>
          </a:solidFill>
          <a:latin typeface="+mn-lt"/>
        </a:defRPr>
      </a:lvl2pPr>
      <a:lvl3pPr marL="931238" indent="-462495" algn="l" rtl="0" eaLnBrk="1" fontAlgn="base" hangingPunct="1">
        <a:spcBef>
          <a:spcPct val="0"/>
        </a:spcBef>
        <a:spcAft>
          <a:spcPct val="50000"/>
        </a:spcAft>
        <a:buChar char="•"/>
        <a:defRPr sz="2600">
          <a:solidFill>
            <a:schemeClr val="tx1"/>
          </a:solidFill>
          <a:latin typeface="+mn-lt"/>
        </a:defRPr>
      </a:lvl3pPr>
      <a:lvl4pPr marL="1414567" indent="-481245" algn="l" rtl="0" eaLnBrk="1" fontAlgn="base" hangingPunct="1">
        <a:spcBef>
          <a:spcPct val="0"/>
        </a:spcBef>
        <a:spcAft>
          <a:spcPct val="50000"/>
        </a:spcAft>
        <a:buChar char="•"/>
        <a:defRPr sz="2600">
          <a:solidFill>
            <a:schemeClr val="tx1"/>
          </a:solidFill>
          <a:latin typeface="+mn-lt"/>
        </a:defRPr>
      </a:lvl4pPr>
      <a:lvl5pPr marL="1881227" indent="-464578" algn="l" rtl="0" eaLnBrk="1" fontAlgn="base" hangingPunct="1">
        <a:spcBef>
          <a:spcPct val="0"/>
        </a:spcBef>
        <a:spcAft>
          <a:spcPct val="50000"/>
        </a:spcAft>
        <a:buChar char="•"/>
        <a:defRPr sz="2600">
          <a:solidFill>
            <a:schemeClr val="tx1"/>
          </a:solidFill>
          <a:latin typeface="+mn-lt"/>
        </a:defRPr>
      </a:lvl5pPr>
      <a:lvl6pPr marL="2481220" indent="-464578" algn="l" rtl="0" eaLnBrk="1" fontAlgn="base" hangingPunct="1">
        <a:spcBef>
          <a:spcPct val="0"/>
        </a:spcBef>
        <a:spcAft>
          <a:spcPct val="50000"/>
        </a:spcAft>
        <a:buChar char="•"/>
        <a:defRPr sz="2600">
          <a:solidFill>
            <a:schemeClr val="tx1"/>
          </a:solidFill>
          <a:latin typeface="+mn-lt"/>
        </a:defRPr>
      </a:lvl6pPr>
      <a:lvl7pPr marL="3081212" indent="-464578" algn="l" rtl="0" eaLnBrk="1" fontAlgn="base" hangingPunct="1">
        <a:spcBef>
          <a:spcPct val="0"/>
        </a:spcBef>
        <a:spcAft>
          <a:spcPct val="50000"/>
        </a:spcAft>
        <a:buChar char="•"/>
        <a:defRPr sz="2600">
          <a:solidFill>
            <a:schemeClr val="tx1"/>
          </a:solidFill>
          <a:latin typeface="+mn-lt"/>
        </a:defRPr>
      </a:lvl7pPr>
      <a:lvl8pPr marL="3681204" indent="-464578" algn="l" rtl="0" eaLnBrk="1" fontAlgn="base" hangingPunct="1">
        <a:spcBef>
          <a:spcPct val="0"/>
        </a:spcBef>
        <a:spcAft>
          <a:spcPct val="50000"/>
        </a:spcAft>
        <a:buChar char="•"/>
        <a:defRPr sz="2600">
          <a:solidFill>
            <a:schemeClr val="tx1"/>
          </a:solidFill>
          <a:latin typeface="+mn-lt"/>
        </a:defRPr>
      </a:lvl8pPr>
      <a:lvl9pPr marL="4281198" indent="-464578" algn="l" rtl="0" eaLnBrk="1" fontAlgn="base" hangingPunct="1">
        <a:spcBef>
          <a:spcPct val="0"/>
        </a:spcBef>
        <a:spcAft>
          <a:spcPct val="50000"/>
        </a:spcAft>
        <a:buChar char="•"/>
        <a:defRPr sz="2600">
          <a:solidFill>
            <a:schemeClr val="tx1"/>
          </a:solidFill>
          <a:latin typeface="+mn-lt"/>
        </a:defRPr>
      </a:lvl9pPr>
    </p:bodyStyle>
    <p:otherStyle>
      <a:defPPr>
        <a:defRPr lang="en-US"/>
      </a:defPPr>
      <a:lvl1pPr marL="0" algn="l" defTabSz="1199985" rtl="0" eaLnBrk="1" latinLnBrk="0" hangingPunct="1">
        <a:defRPr sz="2400" kern="1200">
          <a:solidFill>
            <a:schemeClr val="tx1"/>
          </a:solidFill>
          <a:latin typeface="+mn-lt"/>
          <a:ea typeface="+mn-ea"/>
          <a:cs typeface="+mn-cs"/>
        </a:defRPr>
      </a:lvl1pPr>
      <a:lvl2pPr marL="599992" algn="l" defTabSz="1199985" rtl="0" eaLnBrk="1" latinLnBrk="0" hangingPunct="1">
        <a:defRPr sz="2400" kern="1200">
          <a:solidFill>
            <a:schemeClr val="tx1"/>
          </a:solidFill>
          <a:latin typeface="+mn-lt"/>
          <a:ea typeface="+mn-ea"/>
          <a:cs typeface="+mn-cs"/>
        </a:defRPr>
      </a:lvl2pPr>
      <a:lvl3pPr marL="1199985" algn="l" defTabSz="1199985" rtl="0" eaLnBrk="1" latinLnBrk="0" hangingPunct="1">
        <a:defRPr sz="2400" kern="1200">
          <a:solidFill>
            <a:schemeClr val="tx1"/>
          </a:solidFill>
          <a:latin typeface="+mn-lt"/>
          <a:ea typeface="+mn-ea"/>
          <a:cs typeface="+mn-cs"/>
        </a:defRPr>
      </a:lvl3pPr>
      <a:lvl4pPr marL="1799977" algn="l" defTabSz="1199985" rtl="0" eaLnBrk="1" latinLnBrk="0" hangingPunct="1">
        <a:defRPr sz="2400" kern="1200">
          <a:solidFill>
            <a:schemeClr val="tx1"/>
          </a:solidFill>
          <a:latin typeface="+mn-lt"/>
          <a:ea typeface="+mn-ea"/>
          <a:cs typeface="+mn-cs"/>
        </a:defRPr>
      </a:lvl4pPr>
      <a:lvl5pPr marL="2399971" algn="l" defTabSz="1199985" rtl="0" eaLnBrk="1" latinLnBrk="0" hangingPunct="1">
        <a:defRPr sz="2400" kern="1200">
          <a:solidFill>
            <a:schemeClr val="tx1"/>
          </a:solidFill>
          <a:latin typeface="+mn-lt"/>
          <a:ea typeface="+mn-ea"/>
          <a:cs typeface="+mn-cs"/>
        </a:defRPr>
      </a:lvl5pPr>
      <a:lvl6pPr marL="2999963" algn="l" defTabSz="1199985" rtl="0" eaLnBrk="1" latinLnBrk="0" hangingPunct="1">
        <a:defRPr sz="2400" kern="1200">
          <a:solidFill>
            <a:schemeClr val="tx1"/>
          </a:solidFill>
          <a:latin typeface="+mn-lt"/>
          <a:ea typeface="+mn-ea"/>
          <a:cs typeface="+mn-cs"/>
        </a:defRPr>
      </a:lvl6pPr>
      <a:lvl7pPr marL="3599955" algn="l" defTabSz="1199985" rtl="0" eaLnBrk="1" latinLnBrk="0" hangingPunct="1">
        <a:defRPr sz="2400" kern="1200">
          <a:solidFill>
            <a:schemeClr val="tx1"/>
          </a:solidFill>
          <a:latin typeface="+mn-lt"/>
          <a:ea typeface="+mn-ea"/>
          <a:cs typeface="+mn-cs"/>
        </a:defRPr>
      </a:lvl7pPr>
      <a:lvl8pPr marL="4199948" algn="l" defTabSz="1199985" rtl="0" eaLnBrk="1" latinLnBrk="0" hangingPunct="1">
        <a:defRPr sz="2400" kern="1200">
          <a:solidFill>
            <a:schemeClr val="tx1"/>
          </a:solidFill>
          <a:latin typeface="+mn-lt"/>
          <a:ea typeface="+mn-ea"/>
          <a:cs typeface="+mn-cs"/>
        </a:defRPr>
      </a:lvl8pPr>
      <a:lvl9pPr marL="4799940" algn="l" defTabSz="11999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13442950" cy="1345975"/>
          </a:xfrm>
          <a:prstGeom prst="rect">
            <a:avLst/>
          </a:prstGeom>
          <a:solidFill>
            <a:srgbClr val="5091CD"/>
          </a:solidFill>
          <a:ln w="9525">
            <a:noFill/>
            <a:miter lim="800000"/>
            <a:headEnd/>
            <a:tailEnd/>
          </a:ln>
          <a:effectLst/>
        </p:spPr>
        <p:txBody>
          <a:bodyPr wrap="none" lIns="119998" tIns="60000" rIns="119998" bIns="60000" anchor="ctr"/>
          <a:lstStyle/>
          <a:p>
            <a:pPr defTabSz="1199985" fontAlgn="base">
              <a:spcBef>
                <a:spcPct val="0"/>
              </a:spcBef>
              <a:spcAft>
                <a:spcPct val="0"/>
              </a:spcAft>
            </a:pPr>
            <a:endParaRPr lang="en-GB" sz="2400">
              <a:solidFill>
                <a:srgbClr val="000000"/>
              </a:solidFill>
            </a:endParaRPr>
          </a:p>
        </p:txBody>
      </p:sp>
      <p:sp>
        <p:nvSpPr>
          <p:cNvPr id="1026" name="Rectangle 2"/>
          <p:cNvSpPr>
            <a:spLocks noGrp="1" noChangeArrowheads="1"/>
          </p:cNvSpPr>
          <p:nvPr>
            <p:ph type="title"/>
          </p:nvPr>
        </p:nvSpPr>
        <p:spPr bwMode="auto">
          <a:xfrm>
            <a:off x="1248610" y="446163"/>
            <a:ext cx="10945735" cy="714528"/>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1220604" y="1575265"/>
            <a:ext cx="10999413" cy="4990084"/>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p>
            <a:pPr lvl="0"/>
            <a:r>
              <a:rPr lang="en-US" dirty="0"/>
              <a:t>These are suggested body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29" name="Rectangle 5"/>
          <p:cNvSpPr>
            <a:spLocks noGrp="1" noChangeArrowheads="1"/>
          </p:cNvSpPr>
          <p:nvPr>
            <p:ph type="ftr" sz="quarter" idx="3"/>
          </p:nvPr>
        </p:nvSpPr>
        <p:spPr bwMode="auto">
          <a:xfrm>
            <a:off x="4595343" y="7184951"/>
            <a:ext cx="4256934" cy="257292"/>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lvl1pPr algn="ctr">
              <a:defRPr sz="1800"/>
            </a:lvl1pPr>
          </a:lstStyle>
          <a:p>
            <a:pPr defTabSz="1199985"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9090329" y="7184951"/>
            <a:ext cx="3136688" cy="257292"/>
          </a:xfrm>
          <a:prstGeom prst="rect">
            <a:avLst/>
          </a:prstGeom>
          <a:noFill/>
          <a:ln w="9525">
            <a:noFill/>
            <a:miter lim="800000"/>
            <a:headEnd/>
            <a:tailEnd/>
          </a:ln>
          <a:effectLst/>
        </p:spPr>
        <p:txBody>
          <a:bodyPr vert="horz" wrap="square" lIns="119998" tIns="60000" rIns="119998" bIns="60000" numCol="1" anchor="t" anchorCtr="0" compatLnSpc="1">
            <a:prstTxWarp prst="textNoShape">
              <a:avLst/>
            </a:prstTxWarp>
          </a:bodyPr>
          <a:lstStyle>
            <a:lvl1pPr algn="r">
              <a:defRPr sz="1800"/>
            </a:lvl1pPr>
          </a:lstStyle>
          <a:p>
            <a:pPr defTabSz="1199985" fontAlgn="base">
              <a:spcBef>
                <a:spcPct val="0"/>
              </a:spcBef>
              <a:spcAft>
                <a:spcPct val="0"/>
              </a:spcAft>
            </a:pPr>
            <a:fld id="{40C40A12-D154-4828-BD8E-566DA07C1928}" type="slidenum">
              <a:rPr lang="en-GB">
                <a:solidFill>
                  <a:srgbClr val="000000"/>
                </a:solidFill>
              </a:rPr>
              <a:pPr defTabSz="1199985" fontAlgn="base">
                <a:spcBef>
                  <a:spcPct val="0"/>
                </a:spcBef>
                <a:spcAft>
                  <a:spcPct val="0"/>
                </a:spcAft>
              </a:pPr>
              <a:t>‹#›</a:t>
            </a:fld>
            <a:endParaRPr lang="en-GB">
              <a:solidFill>
                <a:srgbClr val="000000"/>
              </a:solidFill>
            </a:endParaRPr>
          </a:p>
        </p:txBody>
      </p:sp>
      <p:pic>
        <p:nvPicPr>
          <p:cNvPr id="12" name="Picture 3" descr="C:\Users\Duncan\Desktop\UoC-JBS-logo-CMYK.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81494" y="6510517"/>
            <a:ext cx="3281715" cy="763371"/>
          </a:xfrm>
          <a:prstGeom prst="rect">
            <a:avLst/>
          </a:prstGeom>
          <a:noFill/>
        </p:spPr>
      </p:pic>
    </p:spTree>
    <p:extLst>
      <p:ext uri="{BB962C8B-B14F-4D97-AF65-F5344CB8AC3E}">
        <p14:creationId xmlns:p14="http://schemas.microsoft.com/office/powerpoint/2010/main" val="290976087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hdr="0" ftr="0" dt="0"/>
  <p:txStyles>
    <p:titleStyle>
      <a:lvl1pPr algn="l" defTabSz="599992" rtl="0" eaLnBrk="1" fontAlgn="base" hangingPunct="1">
        <a:spcBef>
          <a:spcPct val="0"/>
        </a:spcBef>
        <a:spcAft>
          <a:spcPct val="0"/>
        </a:spcAft>
        <a:defRPr sz="3500" b="1">
          <a:solidFill>
            <a:schemeClr val="bg1"/>
          </a:solidFill>
          <a:latin typeface="+mj-lt"/>
          <a:ea typeface="+mj-ea"/>
          <a:cs typeface="+mj-cs"/>
        </a:defRPr>
      </a:lvl1pPr>
      <a:lvl2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2pPr>
      <a:lvl3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3pPr>
      <a:lvl4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4pPr>
      <a:lvl5pPr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5pPr>
      <a:lvl6pPr marL="599992"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6pPr>
      <a:lvl7pPr marL="1199985"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7pPr>
      <a:lvl8pPr marL="1799977"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8pPr>
      <a:lvl9pPr marL="2399971" algn="l" defTabSz="599992" rtl="0" eaLnBrk="1" fontAlgn="base" hangingPunct="1">
        <a:spcBef>
          <a:spcPct val="0"/>
        </a:spcBef>
        <a:spcAft>
          <a:spcPct val="0"/>
        </a:spcAft>
        <a:defRPr sz="3500" b="1">
          <a:solidFill>
            <a:schemeClr val="tx1"/>
          </a:solidFill>
          <a:latin typeface="Arial" charset="0"/>
          <a:ea typeface="ＭＳ Ｐゴシック" pitchFamily="28" charset="-128"/>
        </a:defRPr>
      </a:lvl9pPr>
    </p:titleStyle>
    <p:bodyStyle>
      <a:lvl1pPr algn="l" rtl="0" eaLnBrk="1" fontAlgn="base" hangingPunct="1">
        <a:spcBef>
          <a:spcPct val="0"/>
        </a:spcBef>
        <a:spcAft>
          <a:spcPct val="50000"/>
        </a:spcAft>
        <a:defRPr sz="2600" b="1">
          <a:solidFill>
            <a:schemeClr val="tx1"/>
          </a:solidFill>
          <a:latin typeface="+mn-lt"/>
          <a:ea typeface="+mn-ea"/>
          <a:cs typeface="+mn-cs"/>
        </a:defRPr>
      </a:lvl1pPr>
      <a:lvl2pPr marL="466661" indent="-464578" algn="l" rtl="0" eaLnBrk="1" fontAlgn="base" hangingPunct="1">
        <a:spcBef>
          <a:spcPct val="0"/>
        </a:spcBef>
        <a:spcAft>
          <a:spcPct val="50000"/>
        </a:spcAft>
        <a:buChar char="•"/>
        <a:defRPr sz="2600">
          <a:solidFill>
            <a:schemeClr val="tx1"/>
          </a:solidFill>
          <a:latin typeface="+mn-lt"/>
        </a:defRPr>
      </a:lvl2pPr>
      <a:lvl3pPr marL="931238" indent="-462495" algn="l" rtl="0" eaLnBrk="1" fontAlgn="base" hangingPunct="1">
        <a:spcBef>
          <a:spcPct val="0"/>
        </a:spcBef>
        <a:spcAft>
          <a:spcPct val="50000"/>
        </a:spcAft>
        <a:buChar char="•"/>
        <a:defRPr sz="2600">
          <a:solidFill>
            <a:schemeClr val="tx1"/>
          </a:solidFill>
          <a:latin typeface="+mn-lt"/>
        </a:defRPr>
      </a:lvl3pPr>
      <a:lvl4pPr marL="1414567" indent="-481245" algn="l" rtl="0" eaLnBrk="1" fontAlgn="base" hangingPunct="1">
        <a:spcBef>
          <a:spcPct val="0"/>
        </a:spcBef>
        <a:spcAft>
          <a:spcPct val="50000"/>
        </a:spcAft>
        <a:buChar char="•"/>
        <a:defRPr sz="2600">
          <a:solidFill>
            <a:schemeClr val="tx1"/>
          </a:solidFill>
          <a:latin typeface="+mn-lt"/>
        </a:defRPr>
      </a:lvl4pPr>
      <a:lvl5pPr marL="1881227" indent="-464578" algn="l" rtl="0" eaLnBrk="1" fontAlgn="base" hangingPunct="1">
        <a:spcBef>
          <a:spcPct val="0"/>
        </a:spcBef>
        <a:spcAft>
          <a:spcPct val="50000"/>
        </a:spcAft>
        <a:buChar char="•"/>
        <a:defRPr sz="2600">
          <a:solidFill>
            <a:schemeClr val="tx1"/>
          </a:solidFill>
          <a:latin typeface="+mn-lt"/>
        </a:defRPr>
      </a:lvl5pPr>
      <a:lvl6pPr marL="2481220" indent="-464578" algn="l" rtl="0" eaLnBrk="1" fontAlgn="base" hangingPunct="1">
        <a:spcBef>
          <a:spcPct val="0"/>
        </a:spcBef>
        <a:spcAft>
          <a:spcPct val="50000"/>
        </a:spcAft>
        <a:buChar char="•"/>
        <a:defRPr sz="2600">
          <a:solidFill>
            <a:schemeClr val="tx1"/>
          </a:solidFill>
          <a:latin typeface="+mn-lt"/>
        </a:defRPr>
      </a:lvl6pPr>
      <a:lvl7pPr marL="3081212" indent="-464578" algn="l" rtl="0" eaLnBrk="1" fontAlgn="base" hangingPunct="1">
        <a:spcBef>
          <a:spcPct val="0"/>
        </a:spcBef>
        <a:spcAft>
          <a:spcPct val="50000"/>
        </a:spcAft>
        <a:buChar char="•"/>
        <a:defRPr sz="2600">
          <a:solidFill>
            <a:schemeClr val="tx1"/>
          </a:solidFill>
          <a:latin typeface="+mn-lt"/>
        </a:defRPr>
      </a:lvl7pPr>
      <a:lvl8pPr marL="3681204" indent="-464578" algn="l" rtl="0" eaLnBrk="1" fontAlgn="base" hangingPunct="1">
        <a:spcBef>
          <a:spcPct val="0"/>
        </a:spcBef>
        <a:spcAft>
          <a:spcPct val="50000"/>
        </a:spcAft>
        <a:buChar char="•"/>
        <a:defRPr sz="2600">
          <a:solidFill>
            <a:schemeClr val="tx1"/>
          </a:solidFill>
          <a:latin typeface="+mn-lt"/>
        </a:defRPr>
      </a:lvl8pPr>
      <a:lvl9pPr marL="4281198" indent="-464578" algn="l" rtl="0" eaLnBrk="1" fontAlgn="base" hangingPunct="1">
        <a:spcBef>
          <a:spcPct val="0"/>
        </a:spcBef>
        <a:spcAft>
          <a:spcPct val="50000"/>
        </a:spcAft>
        <a:buChar char="•"/>
        <a:defRPr sz="2600">
          <a:solidFill>
            <a:schemeClr val="tx1"/>
          </a:solidFill>
          <a:latin typeface="+mn-lt"/>
        </a:defRPr>
      </a:lvl9pPr>
    </p:bodyStyle>
    <p:otherStyle>
      <a:defPPr>
        <a:defRPr lang="en-US"/>
      </a:defPPr>
      <a:lvl1pPr marL="0" algn="l" defTabSz="1199985" rtl="0" eaLnBrk="1" latinLnBrk="0" hangingPunct="1">
        <a:defRPr sz="2400" kern="1200">
          <a:solidFill>
            <a:schemeClr val="tx1"/>
          </a:solidFill>
          <a:latin typeface="+mn-lt"/>
          <a:ea typeface="+mn-ea"/>
          <a:cs typeface="+mn-cs"/>
        </a:defRPr>
      </a:lvl1pPr>
      <a:lvl2pPr marL="599992" algn="l" defTabSz="1199985" rtl="0" eaLnBrk="1" latinLnBrk="0" hangingPunct="1">
        <a:defRPr sz="2400" kern="1200">
          <a:solidFill>
            <a:schemeClr val="tx1"/>
          </a:solidFill>
          <a:latin typeface="+mn-lt"/>
          <a:ea typeface="+mn-ea"/>
          <a:cs typeface="+mn-cs"/>
        </a:defRPr>
      </a:lvl2pPr>
      <a:lvl3pPr marL="1199985" algn="l" defTabSz="1199985" rtl="0" eaLnBrk="1" latinLnBrk="0" hangingPunct="1">
        <a:defRPr sz="2400" kern="1200">
          <a:solidFill>
            <a:schemeClr val="tx1"/>
          </a:solidFill>
          <a:latin typeface="+mn-lt"/>
          <a:ea typeface="+mn-ea"/>
          <a:cs typeface="+mn-cs"/>
        </a:defRPr>
      </a:lvl3pPr>
      <a:lvl4pPr marL="1799977" algn="l" defTabSz="1199985" rtl="0" eaLnBrk="1" latinLnBrk="0" hangingPunct="1">
        <a:defRPr sz="2400" kern="1200">
          <a:solidFill>
            <a:schemeClr val="tx1"/>
          </a:solidFill>
          <a:latin typeface="+mn-lt"/>
          <a:ea typeface="+mn-ea"/>
          <a:cs typeface="+mn-cs"/>
        </a:defRPr>
      </a:lvl4pPr>
      <a:lvl5pPr marL="2399971" algn="l" defTabSz="1199985" rtl="0" eaLnBrk="1" latinLnBrk="0" hangingPunct="1">
        <a:defRPr sz="2400" kern="1200">
          <a:solidFill>
            <a:schemeClr val="tx1"/>
          </a:solidFill>
          <a:latin typeface="+mn-lt"/>
          <a:ea typeface="+mn-ea"/>
          <a:cs typeface="+mn-cs"/>
        </a:defRPr>
      </a:lvl5pPr>
      <a:lvl6pPr marL="2999963" algn="l" defTabSz="1199985" rtl="0" eaLnBrk="1" latinLnBrk="0" hangingPunct="1">
        <a:defRPr sz="2400" kern="1200">
          <a:solidFill>
            <a:schemeClr val="tx1"/>
          </a:solidFill>
          <a:latin typeface="+mn-lt"/>
          <a:ea typeface="+mn-ea"/>
          <a:cs typeface="+mn-cs"/>
        </a:defRPr>
      </a:lvl6pPr>
      <a:lvl7pPr marL="3599955" algn="l" defTabSz="1199985" rtl="0" eaLnBrk="1" latinLnBrk="0" hangingPunct="1">
        <a:defRPr sz="2400" kern="1200">
          <a:solidFill>
            <a:schemeClr val="tx1"/>
          </a:solidFill>
          <a:latin typeface="+mn-lt"/>
          <a:ea typeface="+mn-ea"/>
          <a:cs typeface="+mn-cs"/>
        </a:defRPr>
      </a:lvl7pPr>
      <a:lvl8pPr marL="4199948" algn="l" defTabSz="1199985" rtl="0" eaLnBrk="1" latinLnBrk="0" hangingPunct="1">
        <a:defRPr sz="2400" kern="1200">
          <a:solidFill>
            <a:schemeClr val="tx1"/>
          </a:solidFill>
          <a:latin typeface="+mn-lt"/>
          <a:ea typeface="+mn-ea"/>
          <a:cs typeface="+mn-cs"/>
        </a:defRPr>
      </a:lvl8pPr>
      <a:lvl9pPr marL="4799940" algn="l" defTabSz="11999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hyperlink" Target="https://www.imf.org/en/Publications/WP/Issues/2019/09/04/Macroeconomic-and-Financial-Policies-for-Climate-Change-Mitigation-A-Review-of-the-Literature-48612?cid=em-COM-123-39373" TargetMode="External"/><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8.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58.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goldengateaudubon.org/conservation/birds-at-risk/avian-mortality-at-altamont-pass/" TargetMode="Externa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hyperlink" Target="https://www.withouthotair.com/c10/page_64.shtml" TargetMode="External"/><Relationship Id="rId2" Type="http://schemas.openxmlformats.org/officeDocument/2006/relationships/image" Target="../media/image54.png"/><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8.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038702" y="1620392"/>
            <a:ext cx="5622448" cy="2141984"/>
          </a:xfrm>
        </p:spPr>
        <p:txBody>
          <a:bodyPr/>
          <a:lstStyle/>
          <a:p>
            <a:r>
              <a:rPr lang="en-GB" b="1" dirty="0" smtClean="0"/>
              <a:t>Is nuclear power green?</a:t>
            </a:r>
            <a:endParaRPr lang="en-GB" b="1" dirty="0"/>
          </a:p>
        </p:txBody>
      </p:sp>
      <p:sp>
        <p:nvSpPr>
          <p:cNvPr id="3" name="Text Placeholder 2"/>
          <p:cNvSpPr>
            <a:spLocks noGrp="1"/>
          </p:cNvSpPr>
          <p:nvPr>
            <p:ph type="body" sz="quarter" idx="13"/>
          </p:nvPr>
        </p:nvSpPr>
        <p:spPr/>
        <p:txBody>
          <a:bodyPr/>
          <a:lstStyle/>
          <a:p>
            <a:r>
              <a:rPr lang="en-GB" dirty="0" smtClean="0"/>
              <a:t>Simon Taylor</a:t>
            </a:r>
          </a:p>
          <a:p>
            <a:r>
              <a:rPr lang="en-GB" dirty="0" smtClean="0"/>
              <a:t>EPRG, Cambridge Judge Business School</a:t>
            </a:r>
            <a:endParaRPr lang="en-GB" dirty="0"/>
          </a:p>
        </p:txBody>
      </p:sp>
      <p:sp>
        <p:nvSpPr>
          <p:cNvPr id="5" name="Rectangle 4"/>
          <p:cNvSpPr/>
          <p:nvPr/>
        </p:nvSpPr>
        <p:spPr bwMode="ltGray">
          <a:xfrm>
            <a:off x="13621842" y="1"/>
            <a:ext cx="1395000" cy="810000"/>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r>
              <a:rPr lang="en-GB" sz="1200" dirty="0">
                <a:solidFill>
                  <a:schemeClr val="tx1"/>
                </a:solidFill>
              </a:rPr>
              <a:t>Update Title, Name of Presenter, Date and Venue</a:t>
            </a:r>
          </a:p>
        </p:txBody>
      </p:sp>
    </p:spTree>
    <p:extLst>
      <p:ext uri="{BB962C8B-B14F-4D97-AF65-F5344CB8AC3E}">
        <p14:creationId xmlns:p14="http://schemas.microsoft.com/office/powerpoint/2010/main" val="540856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greening of finance</a:t>
            </a:r>
            <a:endParaRPr lang="en-GB" dirty="0"/>
          </a:p>
        </p:txBody>
      </p:sp>
      <p:sp>
        <p:nvSpPr>
          <p:cNvPr id="3" name="Content Placeholder 2"/>
          <p:cNvSpPr>
            <a:spLocks noGrp="1"/>
          </p:cNvSpPr>
          <p:nvPr>
            <p:ph idx="1"/>
          </p:nvPr>
        </p:nvSpPr>
        <p:spPr/>
        <p:txBody>
          <a:bodyPr/>
          <a:lstStyle/>
          <a:p>
            <a:pPr marL="599910" indent="-599910">
              <a:buAutoNum type="arabicPeriod"/>
            </a:pPr>
            <a:r>
              <a:rPr lang="en-GB" b="0" dirty="0" smtClean="0"/>
              <a:t>UN PRI</a:t>
            </a:r>
          </a:p>
          <a:p>
            <a:pPr marL="599910" indent="-599910">
              <a:buAutoNum type="arabicPeriod"/>
            </a:pPr>
            <a:r>
              <a:rPr lang="en-GB" b="0" dirty="0" smtClean="0"/>
              <a:t>TCFD</a:t>
            </a:r>
          </a:p>
          <a:p>
            <a:pPr marL="599910" indent="-599910">
              <a:buAutoNum type="arabicPeriod"/>
            </a:pPr>
            <a:r>
              <a:rPr lang="en-GB" b="0" dirty="0" smtClean="0"/>
              <a:t>NGFS</a:t>
            </a:r>
          </a:p>
          <a:p>
            <a:pPr marL="599910" indent="-599910">
              <a:buAutoNum type="arabicPeriod"/>
            </a:pPr>
            <a:r>
              <a:rPr lang="en-GB" b="0" dirty="0" smtClean="0"/>
              <a:t>Green finance</a:t>
            </a:r>
          </a:p>
          <a:p>
            <a:pPr marL="599910" indent="-599910">
              <a:buAutoNum type="arabicPeriod"/>
            </a:pPr>
            <a:r>
              <a:rPr lang="en-GB" b="0" dirty="0" smtClean="0"/>
              <a:t>ESG</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10</a:t>
            </a:fld>
            <a:endParaRPr lang="en-GB">
              <a:solidFill>
                <a:srgbClr val="000000"/>
              </a:solidFill>
            </a:endParaRPr>
          </a:p>
        </p:txBody>
      </p:sp>
    </p:spTree>
    <p:extLst>
      <p:ext uri="{BB962C8B-B14F-4D97-AF65-F5344CB8AC3E}">
        <p14:creationId xmlns:p14="http://schemas.microsoft.com/office/powerpoint/2010/main" val="2152422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sz="quarter" idx="14"/>
          </p:nvPr>
        </p:nvSpPr>
        <p:spPr/>
        <p:txBody>
          <a:bodyPr/>
          <a:lstStyle/>
          <a:p>
            <a:r>
              <a:rPr lang="en-GB" dirty="0"/>
              <a:t>IMF: policy tools for climate change mitigation (2019)</a:t>
            </a:r>
          </a:p>
        </p:txBody>
      </p:sp>
      <p:sp>
        <p:nvSpPr>
          <p:cNvPr id="3" name="Title 2"/>
          <p:cNvSpPr>
            <a:spLocks noGrp="1"/>
          </p:cNvSpPr>
          <p:nvPr>
            <p:ph type="title"/>
          </p:nvPr>
        </p:nvSpPr>
        <p:spPr>
          <a:xfrm>
            <a:off x="1248867" y="468263"/>
            <a:ext cx="12481982" cy="719138"/>
          </a:xfrm>
        </p:spPr>
        <p:txBody>
          <a:bodyPr>
            <a:normAutofit/>
          </a:bodyPr>
          <a:lstStyle/>
          <a:p>
            <a:r>
              <a:rPr lang="en-GB" sz="3500" dirty="0">
                <a:solidFill>
                  <a:srgbClr val="0054A6"/>
                </a:solidFill>
              </a:rPr>
              <a:t>Financial policies can help with climate policy</a:t>
            </a:r>
          </a:p>
        </p:txBody>
      </p:sp>
      <p:sp>
        <p:nvSpPr>
          <p:cNvPr id="4" name="Slide Number Placeholder 3"/>
          <p:cNvSpPr>
            <a:spLocks noGrp="1"/>
          </p:cNvSpPr>
          <p:nvPr>
            <p:ph type="sldNum" sz="quarter" idx="17"/>
          </p:nvPr>
        </p:nvSpPr>
        <p:spPr/>
        <p:txBody>
          <a:bodyPr/>
          <a:lstStyle/>
          <a:p>
            <a:fld id="{EEAF63D7-A28F-4BC2-80AA-2E00CB70BBD7}" type="slidenum">
              <a:rPr lang="en-GB" smtClean="0">
                <a:solidFill>
                  <a:srgbClr val="000000"/>
                </a:solidFill>
              </a:rPr>
              <a:pPr/>
              <a:t>11</a:t>
            </a:fld>
            <a:endParaRPr lang="en-GB" dirty="0">
              <a:solidFill>
                <a:srgbClr val="000000"/>
              </a:solidFill>
            </a:endParaRP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4882" y="1764407"/>
            <a:ext cx="7877307" cy="530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 xmlns:a16="http://schemas.microsoft.com/office/drawing/2014/main" id="{A75D5657-F359-48BC-88DE-528D689445E7}"/>
              </a:ext>
            </a:extLst>
          </p:cNvPr>
          <p:cNvSpPr txBox="1"/>
          <p:nvPr/>
        </p:nvSpPr>
        <p:spPr>
          <a:xfrm>
            <a:off x="-53678" y="7074104"/>
            <a:ext cx="9951006" cy="459726"/>
          </a:xfrm>
          <a:prstGeom prst="rect">
            <a:avLst/>
          </a:prstGeom>
          <a:noFill/>
        </p:spPr>
        <p:txBody>
          <a:bodyPr wrap="square" lIns="119998" tIns="60000" rIns="119998" bIns="60000" rtlCol="0">
            <a:spAutoFit/>
          </a:bodyPr>
          <a:lstStyle/>
          <a:p>
            <a:pPr defTabSz="1199985"/>
            <a:r>
              <a:rPr lang="en-GB" sz="1100" dirty="0">
                <a:solidFill>
                  <a:srgbClr val="000000"/>
                </a:solidFill>
              </a:rPr>
              <a:t>Source: IMF </a:t>
            </a:r>
            <a:r>
              <a:rPr lang="en-GB" sz="1100" dirty="0">
                <a:solidFill>
                  <a:srgbClr val="000000"/>
                </a:solidFill>
                <a:hlinkClick r:id="rId3"/>
              </a:rPr>
              <a:t>https://www.imf.org/en/Publications/WP/Issues/2019/09/04/Macroeconomic-and-Financial-Policies-for-Climate-Change-Mitigation-A-Review-of-the-Literature-48612?cid=em-COM-123-39373</a:t>
            </a:r>
            <a:endParaRPr lang="en-GB" sz="1100" dirty="0">
              <a:solidFill>
                <a:srgbClr val="000000"/>
              </a:solidFill>
            </a:endParaRPr>
          </a:p>
        </p:txBody>
      </p:sp>
    </p:spTree>
    <p:extLst>
      <p:ext uri="{BB962C8B-B14F-4D97-AF65-F5344CB8AC3E}">
        <p14:creationId xmlns:p14="http://schemas.microsoft.com/office/powerpoint/2010/main" val="4048718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 Principles for Responsible Investment</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12</a:t>
            </a:fld>
            <a:endParaRPr lang="en-GB">
              <a:solidFill>
                <a:srgbClr val="000000"/>
              </a:solidFill>
            </a:endParaRPr>
          </a:p>
        </p:txBody>
      </p:sp>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9104" t="12471"/>
          <a:stretch/>
        </p:blipFill>
        <p:spPr bwMode="auto">
          <a:xfrm>
            <a:off x="528787" y="1476374"/>
            <a:ext cx="9191344" cy="559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1201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 Principles for Responsible Investment</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13</a:t>
            </a:fld>
            <a:endParaRPr lang="en-GB">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763" y="1332699"/>
            <a:ext cx="1025842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0795" y="6660951"/>
            <a:ext cx="4248472" cy="200055"/>
          </a:xfrm>
          <a:prstGeom prst="rect">
            <a:avLst/>
          </a:prstGeom>
          <a:noFill/>
        </p:spPr>
        <p:txBody>
          <a:bodyPr wrap="square" rtlCol="0">
            <a:spAutoFit/>
          </a:bodyPr>
          <a:lstStyle/>
          <a:p>
            <a:r>
              <a:rPr lang="en-GB" sz="700" dirty="0"/>
              <a:t>Source: https://www.unpri.org/download?ac=10948</a:t>
            </a:r>
          </a:p>
        </p:txBody>
      </p:sp>
    </p:spTree>
    <p:extLst>
      <p:ext uri="{BB962C8B-B14F-4D97-AF65-F5344CB8AC3E}">
        <p14:creationId xmlns:p14="http://schemas.microsoft.com/office/powerpoint/2010/main" val="1504367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Force on Climate-related Financial Disclosures</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14</a:t>
            </a:fld>
            <a:endParaRPr lang="en-GB">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741" y="1669260"/>
            <a:ext cx="4252374" cy="535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6062" y="7293054"/>
            <a:ext cx="4608512" cy="200055"/>
          </a:xfrm>
          <a:prstGeom prst="rect">
            <a:avLst/>
          </a:prstGeom>
          <a:noFill/>
        </p:spPr>
        <p:txBody>
          <a:bodyPr wrap="square" rtlCol="0">
            <a:spAutoFit/>
          </a:bodyPr>
          <a:lstStyle/>
          <a:p>
            <a:r>
              <a:rPr lang="en-GB" sz="700" dirty="0"/>
              <a:t>Source: https://assets.bbhub.io/company/sites/60/2022/03/GPP_TCFD_Status_Report_2021_Book_v17.pdf</a:t>
            </a:r>
          </a:p>
        </p:txBody>
      </p:sp>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7219" y="1775117"/>
            <a:ext cx="5184575" cy="265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01795" y="3197393"/>
            <a:ext cx="3841156" cy="4363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1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Network for Greening the Financial System</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15</a:t>
            </a:fld>
            <a:endParaRPr lang="en-GB">
              <a:solidFill>
                <a:srgbClr val="000000"/>
              </a:solidFill>
            </a:endParaRPr>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4771" y="1404367"/>
            <a:ext cx="7424383"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449667" y="2124447"/>
            <a:ext cx="4032448" cy="1323439"/>
          </a:xfrm>
          <a:prstGeom prst="rect">
            <a:avLst/>
          </a:prstGeom>
          <a:noFill/>
        </p:spPr>
        <p:txBody>
          <a:bodyPr wrap="square" rtlCol="0">
            <a:spAutoFit/>
          </a:bodyPr>
          <a:lstStyle/>
          <a:p>
            <a:r>
              <a:rPr lang="en-GB" dirty="0" smtClean="0"/>
              <a:t>116 members (Central banks &amp; regulators)</a:t>
            </a:r>
          </a:p>
          <a:p>
            <a:r>
              <a:rPr lang="en-GB" dirty="0" smtClean="0"/>
              <a:t>19 observers (IMF, OECD, World Bank)</a:t>
            </a:r>
            <a:endParaRPr lang="en-GB" dirty="0"/>
          </a:p>
        </p:txBody>
      </p:sp>
    </p:spTree>
    <p:extLst>
      <p:ext uri="{BB962C8B-B14F-4D97-AF65-F5344CB8AC3E}">
        <p14:creationId xmlns:p14="http://schemas.microsoft.com/office/powerpoint/2010/main" val="27616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Green finance - debt</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16</a:t>
            </a:fld>
            <a:endParaRPr lang="en-GB">
              <a:solidFill>
                <a:srgbClr val="000000"/>
              </a:solidFill>
            </a:endParaRPr>
          </a:p>
        </p:txBody>
      </p:sp>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8747" y="2196455"/>
            <a:ext cx="598763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4007" y="6444927"/>
            <a:ext cx="5760640" cy="200055"/>
          </a:xfrm>
          <a:prstGeom prst="rect">
            <a:avLst/>
          </a:prstGeom>
          <a:noFill/>
        </p:spPr>
        <p:txBody>
          <a:bodyPr wrap="square" rtlCol="0">
            <a:spAutoFit/>
          </a:bodyPr>
          <a:lstStyle/>
          <a:p>
            <a:r>
              <a:rPr lang="en-GB" sz="700" dirty="0"/>
              <a:t>Source: https://www.icmagroup.org/sustainable-finance/the-principles-guidelines-and-handbooks/green-bond-principles-gbp/</a:t>
            </a:r>
          </a:p>
        </p:txBody>
      </p:sp>
      <p:pic>
        <p:nvPicPr>
          <p:cNvPr id="921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7458" y="2572188"/>
            <a:ext cx="6702539" cy="315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721475" y="6444927"/>
            <a:ext cx="3096344" cy="200055"/>
          </a:xfrm>
          <a:prstGeom prst="rect">
            <a:avLst/>
          </a:prstGeom>
          <a:noFill/>
        </p:spPr>
        <p:txBody>
          <a:bodyPr wrap="square" rtlCol="0">
            <a:spAutoFit/>
          </a:bodyPr>
          <a:lstStyle/>
          <a:p>
            <a:r>
              <a:rPr lang="en-GB" sz="700" dirty="0"/>
              <a:t>Source: https://www.lsta.org/content/green-loan-principles/</a:t>
            </a:r>
          </a:p>
        </p:txBody>
      </p:sp>
      <p:sp>
        <p:nvSpPr>
          <p:cNvPr id="7" name="TextBox 6"/>
          <p:cNvSpPr txBox="1"/>
          <p:nvPr/>
        </p:nvSpPr>
        <p:spPr>
          <a:xfrm>
            <a:off x="2038734" y="2025665"/>
            <a:ext cx="1584176" cy="400110"/>
          </a:xfrm>
          <a:prstGeom prst="rect">
            <a:avLst/>
          </a:prstGeom>
          <a:noFill/>
        </p:spPr>
        <p:txBody>
          <a:bodyPr wrap="square" rtlCol="0">
            <a:spAutoFit/>
          </a:bodyPr>
          <a:lstStyle/>
          <a:p>
            <a:r>
              <a:rPr lang="en-GB" dirty="0" smtClean="0"/>
              <a:t>Bonds</a:t>
            </a:r>
            <a:endParaRPr lang="en-GB" dirty="0"/>
          </a:p>
        </p:txBody>
      </p:sp>
      <p:sp>
        <p:nvSpPr>
          <p:cNvPr id="10" name="TextBox 9"/>
          <p:cNvSpPr txBox="1"/>
          <p:nvPr/>
        </p:nvSpPr>
        <p:spPr>
          <a:xfrm>
            <a:off x="5497339" y="1099815"/>
            <a:ext cx="2016224" cy="400110"/>
          </a:xfrm>
          <a:prstGeom prst="rect">
            <a:avLst/>
          </a:prstGeom>
          <a:noFill/>
        </p:spPr>
        <p:txBody>
          <a:bodyPr wrap="square" rtlCol="0">
            <a:spAutoFit/>
          </a:bodyPr>
          <a:lstStyle/>
          <a:p>
            <a:r>
              <a:rPr lang="en-GB" dirty="0" smtClean="0"/>
              <a:t>Debt finance</a:t>
            </a:r>
            <a:endParaRPr lang="en-GB" dirty="0"/>
          </a:p>
        </p:txBody>
      </p:sp>
      <p:sp>
        <p:nvSpPr>
          <p:cNvPr id="11" name="TextBox 10"/>
          <p:cNvSpPr txBox="1"/>
          <p:nvPr/>
        </p:nvSpPr>
        <p:spPr>
          <a:xfrm>
            <a:off x="7801595" y="1996400"/>
            <a:ext cx="1584176" cy="400110"/>
          </a:xfrm>
          <a:prstGeom prst="rect">
            <a:avLst/>
          </a:prstGeom>
          <a:noFill/>
        </p:spPr>
        <p:txBody>
          <a:bodyPr wrap="square" rtlCol="0">
            <a:spAutoFit/>
          </a:bodyPr>
          <a:lstStyle/>
          <a:p>
            <a:r>
              <a:rPr lang="en-GB" dirty="0" smtClean="0"/>
              <a:t>Loans</a:t>
            </a:r>
            <a:endParaRPr lang="en-GB" dirty="0"/>
          </a:p>
        </p:txBody>
      </p:sp>
      <p:cxnSp>
        <p:nvCxnSpPr>
          <p:cNvPr id="9" name="Straight Connector 8"/>
          <p:cNvCxnSpPr/>
          <p:nvPr/>
        </p:nvCxnSpPr>
        <p:spPr>
          <a:xfrm>
            <a:off x="2473003" y="1764407"/>
            <a:ext cx="579664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17419" y="1499925"/>
            <a:ext cx="0" cy="2644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77881" y="1764407"/>
            <a:ext cx="0" cy="2644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69647" y="1764407"/>
            <a:ext cx="0" cy="26448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06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Climate Bond Initiative won’t certify nuclear as green</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17</a:t>
            </a:fld>
            <a:endParaRPr lang="en-GB">
              <a:solidFill>
                <a:srgbClr val="000000"/>
              </a:solidFill>
            </a:endParaRPr>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3912" y="1548383"/>
            <a:ext cx="5575328" cy="5822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8046" y="7371543"/>
            <a:ext cx="11962379" cy="259655"/>
          </a:xfrm>
          <a:prstGeom prst="rect">
            <a:avLst/>
          </a:prstGeom>
          <a:noFill/>
        </p:spPr>
        <p:txBody>
          <a:bodyPr wrap="square" lIns="119981" tIns="59992" rIns="119981" bIns="59992" rtlCol="0">
            <a:spAutoFit/>
          </a:bodyPr>
          <a:lstStyle/>
          <a:p>
            <a:pPr defTabSz="1199821"/>
            <a:r>
              <a:rPr lang="en-GB" sz="900" dirty="0">
                <a:solidFill>
                  <a:srgbClr val="000000"/>
                </a:solidFill>
              </a:rPr>
              <a:t>Source: Climate Bond Initiative Taxonomy https://www.climatebonds.net/files/files/Taxonomy/CBI_Taxonomy_Tables-08A%20%281%29.pdf</a:t>
            </a:r>
          </a:p>
        </p:txBody>
      </p:sp>
    </p:spTree>
    <p:extLst>
      <p:ext uri="{BB962C8B-B14F-4D97-AF65-F5344CB8AC3E}">
        <p14:creationId xmlns:p14="http://schemas.microsoft.com/office/powerpoint/2010/main" val="3442038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But a nuclear green bond has been approved by another certifier</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18</a:t>
            </a:fld>
            <a:endParaRPr lang="en-GB">
              <a:solidFill>
                <a:srgbClr val="000000"/>
              </a:solidFill>
            </a:endParaRPr>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475" y="1557652"/>
            <a:ext cx="12984706" cy="508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913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Equity investing: ESG</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19</a:t>
            </a:fld>
            <a:endParaRPr lang="en-GB">
              <a:solidFill>
                <a:srgbClr val="000000"/>
              </a:solidFill>
            </a:endParaRPr>
          </a:p>
        </p:txBody>
      </p:sp>
      <p:pic>
        <p:nvPicPr>
          <p:cNvPr id="1843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8747" y="1160691"/>
            <a:ext cx="5184576" cy="25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81515" y="446163"/>
            <a:ext cx="5760640" cy="379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8981" y="3753134"/>
            <a:ext cx="5378478" cy="340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7184951"/>
            <a:ext cx="3697139" cy="200055"/>
          </a:xfrm>
          <a:prstGeom prst="rect">
            <a:avLst/>
          </a:prstGeom>
          <a:noFill/>
        </p:spPr>
        <p:txBody>
          <a:bodyPr wrap="square" rtlCol="0">
            <a:spAutoFit/>
          </a:bodyPr>
          <a:lstStyle/>
          <a:p>
            <a:r>
              <a:rPr lang="en-GB" sz="700" dirty="0"/>
              <a:t>Source: https://corpgov.law.harvard.edu/2022/06/17/esg-global-study-2022/</a:t>
            </a:r>
          </a:p>
        </p:txBody>
      </p:sp>
    </p:spTree>
    <p:extLst>
      <p:ext uri="{BB962C8B-B14F-4D97-AF65-F5344CB8AC3E}">
        <p14:creationId xmlns:p14="http://schemas.microsoft.com/office/powerpoint/2010/main" val="11120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Content Placeholder 2"/>
          <p:cNvSpPr>
            <a:spLocks noGrp="1"/>
          </p:cNvSpPr>
          <p:nvPr>
            <p:ph idx="1"/>
          </p:nvPr>
        </p:nvSpPr>
        <p:spPr/>
        <p:txBody>
          <a:bodyPr/>
          <a:lstStyle/>
          <a:p>
            <a:r>
              <a:rPr lang="en-GB" b="0" dirty="0" smtClean="0"/>
              <a:t>Another “nuclear renaissance”?</a:t>
            </a:r>
          </a:p>
          <a:p>
            <a:r>
              <a:rPr lang="en-GB" b="0" dirty="0" smtClean="0"/>
              <a:t>Is </a:t>
            </a:r>
            <a:r>
              <a:rPr lang="en-GB" b="0" dirty="0"/>
              <a:t>nuclear green? </a:t>
            </a:r>
          </a:p>
          <a:p>
            <a:r>
              <a:rPr lang="en-GB" b="0" dirty="0" smtClean="0"/>
              <a:t>The greening of the finance industry</a:t>
            </a:r>
          </a:p>
          <a:p>
            <a:r>
              <a:rPr lang="en-GB" b="0" dirty="0"/>
              <a:t>	</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a:t>
            </a:fld>
            <a:endParaRPr lang="en-GB">
              <a:solidFill>
                <a:srgbClr val="000000"/>
              </a:solidFill>
            </a:endParaRPr>
          </a:p>
        </p:txBody>
      </p:sp>
    </p:spTree>
    <p:extLst>
      <p:ext uri="{BB962C8B-B14F-4D97-AF65-F5344CB8AC3E}">
        <p14:creationId xmlns:p14="http://schemas.microsoft.com/office/powerpoint/2010/main" val="2712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ESG backlash is fully underway</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20</a:t>
            </a:fld>
            <a:endParaRPr lang="en-GB">
              <a:solidFill>
                <a:srgbClr val="000000"/>
              </a:solidFill>
            </a:endParaRPr>
          </a:p>
        </p:txBody>
      </p:sp>
      <p:pic>
        <p:nvPicPr>
          <p:cNvPr id="1945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052" y="1457917"/>
            <a:ext cx="4111588" cy="585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72502" y="1260351"/>
            <a:ext cx="7820536" cy="2997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37499" y="4716735"/>
            <a:ext cx="4392488" cy="200055"/>
          </a:xfrm>
          <a:prstGeom prst="rect">
            <a:avLst/>
          </a:prstGeom>
          <a:noFill/>
        </p:spPr>
        <p:txBody>
          <a:bodyPr wrap="square" rtlCol="0">
            <a:spAutoFit/>
          </a:bodyPr>
          <a:lstStyle/>
          <a:p>
            <a:r>
              <a:rPr lang="en-GB" sz="700" dirty="0"/>
              <a:t>Source: https://fortune.com/2022/05/18/tesla-sp-esg-index-exxon-elon-musk/</a:t>
            </a:r>
          </a:p>
        </p:txBody>
      </p:sp>
      <p:sp>
        <p:nvSpPr>
          <p:cNvPr id="6" name="TextBox 5"/>
          <p:cNvSpPr txBox="1"/>
          <p:nvPr/>
        </p:nvSpPr>
        <p:spPr>
          <a:xfrm>
            <a:off x="24731" y="7309024"/>
            <a:ext cx="4248472" cy="200055"/>
          </a:xfrm>
          <a:prstGeom prst="rect">
            <a:avLst/>
          </a:prstGeom>
          <a:noFill/>
        </p:spPr>
        <p:txBody>
          <a:bodyPr wrap="square" rtlCol="0">
            <a:spAutoFit/>
          </a:bodyPr>
          <a:lstStyle/>
          <a:p>
            <a:r>
              <a:rPr lang="en-GB" sz="700" dirty="0"/>
              <a:t>Source: https://ssir.org/articles/entry/the_world_may_be_better_off_without_esg_investing#</a:t>
            </a:r>
          </a:p>
        </p:txBody>
      </p:sp>
    </p:spTree>
    <p:extLst>
      <p:ext uri="{BB962C8B-B14F-4D97-AF65-F5344CB8AC3E}">
        <p14:creationId xmlns:p14="http://schemas.microsoft.com/office/powerpoint/2010/main" val="12855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Government and other views</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21</a:t>
            </a:fld>
            <a:endParaRPr lang="en-GB">
              <a:solidFill>
                <a:srgbClr val="000000"/>
              </a:solidFill>
            </a:endParaRPr>
          </a:p>
        </p:txBody>
      </p:sp>
      <p:pic>
        <p:nvPicPr>
          <p:cNvPr id="1024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731" y="1692398"/>
            <a:ext cx="4680520" cy="317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067" y="5274546"/>
            <a:ext cx="3816424" cy="200055"/>
          </a:xfrm>
          <a:prstGeom prst="rect">
            <a:avLst/>
          </a:prstGeom>
          <a:noFill/>
        </p:spPr>
        <p:txBody>
          <a:bodyPr wrap="square" rtlCol="0">
            <a:spAutoFit/>
          </a:bodyPr>
          <a:lstStyle/>
          <a:p>
            <a:r>
              <a:rPr lang="en-GB" sz="700" dirty="0"/>
              <a:t>Source: https://www.energy.gov/ne/articles/3-reasons-why-nuclear-clean-and-sustainable</a:t>
            </a:r>
          </a:p>
        </p:txBody>
      </p:sp>
      <p:sp>
        <p:nvSpPr>
          <p:cNvPr id="6" name="TextBox 5"/>
          <p:cNvSpPr txBox="1"/>
          <p:nvPr/>
        </p:nvSpPr>
        <p:spPr>
          <a:xfrm>
            <a:off x="4561235" y="7145765"/>
            <a:ext cx="3960440" cy="415498"/>
          </a:xfrm>
          <a:prstGeom prst="rect">
            <a:avLst/>
          </a:prstGeom>
          <a:noFill/>
        </p:spPr>
        <p:txBody>
          <a:bodyPr wrap="square" rtlCol="0">
            <a:spAutoFit/>
          </a:bodyPr>
          <a:lstStyle/>
          <a:p>
            <a:r>
              <a:rPr lang="en-GB" sz="700" dirty="0"/>
              <a:t>Source: https://assets.publishing.service.gov.uk/government/uploads/system/uploads/attachment_data/file/1002578/20210630_UK_Government_Green_Financing_Framework.pdf</a:t>
            </a:r>
          </a:p>
        </p:txBody>
      </p:sp>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9267" y="1286087"/>
            <a:ext cx="3180569" cy="408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61235" y="5488640"/>
            <a:ext cx="3960440" cy="1569660"/>
          </a:xfrm>
          <a:prstGeom prst="rect">
            <a:avLst/>
          </a:prstGeom>
          <a:noFill/>
        </p:spPr>
        <p:txBody>
          <a:bodyPr wrap="square" rtlCol="0">
            <a:spAutoFit/>
          </a:bodyPr>
          <a:lstStyle/>
          <a:p>
            <a:r>
              <a:rPr lang="en-GB" sz="1600" dirty="0" smtClean="0"/>
              <a:t>“Recognising </a:t>
            </a:r>
            <a:r>
              <a:rPr lang="en-GB" sz="1600" dirty="0"/>
              <a:t>that many sustainable investors have exclusionary criteria in place around nuclear energy, the UK Government will not finance any nuclear energy-related expenditures under the Framework</a:t>
            </a:r>
            <a:r>
              <a:rPr lang="en-GB" sz="1600" dirty="0" smtClean="0"/>
              <a:t>.”</a:t>
            </a:r>
            <a:endParaRPr lang="en-GB" sz="1600" dirty="0"/>
          </a:p>
        </p:txBody>
      </p:sp>
      <p:pic>
        <p:nvPicPr>
          <p:cNvPr id="1024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99541" y="1286087"/>
            <a:ext cx="5161270" cy="4049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593683" y="5427084"/>
            <a:ext cx="4767128" cy="1815882"/>
          </a:xfrm>
          <a:prstGeom prst="rect">
            <a:avLst/>
          </a:prstGeom>
          <a:noFill/>
        </p:spPr>
        <p:txBody>
          <a:bodyPr wrap="square" rtlCol="0">
            <a:spAutoFit/>
          </a:bodyPr>
          <a:lstStyle/>
          <a:p>
            <a:r>
              <a:rPr lang="en-GB" sz="1600" dirty="0" smtClean="0"/>
              <a:t>“The </a:t>
            </a:r>
            <a:r>
              <a:rPr lang="en-GB" sz="1600" dirty="0"/>
              <a:t>analysis of nuclear energy characteristics within a sustainable development framework shows that the approach adopted by the nuclear energy sector is generally consistent with the fundamental sustainable development goal of passing on a range of assets to future generations while minimising environmental impacts</a:t>
            </a:r>
            <a:r>
              <a:rPr lang="en-GB" sz="1600" dirty="0" smtClean="0"/>
              <a:t>.”</a:t>
            </a:r>
            <a:endParaRPr lang="en-GB" sz="1600" dirty="0"/>
          </a:p>
        </p:txBody>
      </p:sp>
      <p:sp>
        <p:nvSpPr>
          <p:cNvPr id="9" name="TextBox 8"/>
          <p:cNvSpPr txBox="1"/>
          <p:nvPr/>
        </p:nvSpPr>
        <p:spPr>
          <a:xfrm>
            <a:off x="8737699" y="7237015"/>
            <a:ext cx="2664296" cy="307777"/>
          </a:xfrm>
          <a:prstGeom prst="rect">
            <a:avLst/>
          </a:prstGeom>
          <a:noFill/>
        </p:spPr>
        <p:txBody>
          <a:bodyPr wrap="square" rtlCol="0">
            <a:spAutoFit/>
          </a:bodyPr>
          <a:lstStyle/>
          <a:p>
            <a:r>
              <a:rPr lang="en-GB" sz="700" dirty="0"/>
              <a:t>Source: https://www.oecd-nea.org/jcms/pl_33568/sustainable-development-and-nuclear-energy</a:t>
            </a:r>
          </a:p>
        </p:txBody>
      </p:sp>
    </p:spTree>
    <p:extLst>
      <p:ext uri="{BB962C8B-B14F-4D97-AF65-F5344CB8AC3E}">
        <p14:creationId xmlns:p14="http://schemas.microsoft.com/office/powerpoint/2010/main" val="67325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EU: is nuclear “green”?</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22</a:t>
            </a:fld>
            <a:endParaRPr lang="en-GB">
              <a:solidFill>
                <a:srgbClr val="000000"/>
              </a:solidFill>
            </a:endParaRPr>
          </a:p>
        </p:txBody>
      </p:sp>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8047" y="1478261"/>
            <a:ext cx="9614109" cy="559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8046" y="7295238"/>
            <a:ext cx="9315835" cy="259655"/>
          </a:xfrm>
          <a:prstGeom prst="rect">
            <a:avLst/>
          </a:prstGeom>
          <a:noFill/>
        </p:spPr>
        <p:txBody>
          <a:bodyPr wrap="square" lIns="119981" tIns="59992" rIns="119981" bIns="59992" rtlCol="0">
            <a:spAutoFit/>
          </a:bodyPr>
          <a:lstStyle/>
          <a:p>
            <a:pPr defTabSz="1199821"/>
            <a:r>
              <a:rPr lang="en-GB" sz="900" dirty="0">
                <a:solidFill>
                  <a:srgbClr val="000000"/>
                </a:solidFill>
              </a:rPr>
              <a:t>Source: https://ec.europa.eu/info/business-economy-euro/banking-and-finance/sustainable-finance/eu-taxonomy-sustainable-activities_en</a:t>
            </a:r>
          </a:p>
        </p:txBody>
      </p:sp>
    </p:spTree>
    <p:extLst>
      <p:ext uri="{BB962C8B-B14F-4D97-AF65-F5344CB8AC3E}">
        <p14:creationId xmlns:p14="http://schemas.microsoft.com/office/powerpoint/2010/main" val="904179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nuclear energy safe?</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23</a:t>
            </a:fld>
            <a:endParaRPr lang="en-GB">
              <a:solidFill>
                <a:srgbClr val="000000"/>
              </a:solidFill>
            </a:endParaRPr>
          </a:p>
        </p:txBody>
      </p:sp>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2763" y="1404367"/>
            <a:ext cx="8208912" cy="579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8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 nuclear energy green?</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24</a:t>
            </a:fld>
            <a:endParaRPr lang="en-GB">
              <a:solidFill>
                <a:srgbClr val="0000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71798" y="1260351"/>
            <a:ext cx="771962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77459" y="6012879"/>
            <a:ext cx="5328592" cy="200055"/>
          </a:xfrm>
          <a:prstGeom prst="rect">
            <a:avLst/>
          </a:prstGeom>
          <a:noFill/>
        </p:spPr>
        <p:txBody>
          <a:bodyPr wrap="square" rtlCol="0">
            <a:spAutoFit/>
          </a:bodyPr>
          <a:lstStyle/>
          <a:p>
            <a:r>
              <a:rPr lang="en-GB" sz="700" dirty="0"/>
              <a:t>Source: IPCC (2014) </a:t>
            </a:r>
            <a:r>
              <a:rPr lang="en-GB" sz="700" dirty="0" smtClean="0"/>
              <a:t>Annex III https</a:t>
            </a:r>
            <a:r>
              <a:rPr lang="en-GB" sz="700" dirty="0"/>
              <a:t>://www.ipcc.ch/site/assets/uploads/2018/02/ipcc_wg3_ar5_annex-iii.pdf#page=7</a:t>
            </a:r>
          </a:p>
        </p:txBody>
      </p:sp>
      <p:pic>
        <p:nvPicPr>
          <p:cNvPr id="1536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0755" y="1132104"/>
            <a:ext cx="5184576" cy="596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2763" y="7309023"/>
            <a:ext cx="4536504" cy="200055"/>
          </a:xfrm>
          <a:prstGeom prst="rect">
            <a:avLst/>
          </a:prstGeom>
          <a:noFill/>
        </p:spPr>
        <p:txBody>
          <a:bodyPr wrap="square" rtlCol="0">
            <a:spAutoFit/>
          </a:bodyPr>
          <a:lstStyle/>
          <a:p>
            <a:r>
              <a:rPr lang="en-GB" sz="700" dirty="0" smtClean="0"/>
              <a:t>Source: https</a:t>
            </a:r>
            <a:r>
              <a:rPr lang="en-GB" sz="700" dirty="0"/>
              <a:t>://</a:t>
            </a:r>
            <a:r>
              <a:rPr lang="en-GB" sz="700" dirty="0" smtClean="0"/>
              <a:t>www.bbc.co.uk/news/uk-england-somerset-52882999</a:t>
            </a:r>
            <a:endParaRPr lang="en-GB" sz="700" dirty="0"/>
          </a:p>
        </p:txBody>
      </p:sp>
    </p:spTree>
    <p:extLst>
      <p:ext uri="{BB962C8B-B14F-4D97-AF65-F5344CB8AC3E}">
        <p14:creationId xmlns:p14="http://schemas.microsoft.com/office/powerpoint/2010/main" val="15027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 nuclear energy </a:t>
            </a:r>
            <a:r>
              <a:rPr lang="en-GB" dirty="0" smtClean="0"/>
              <a:t>sustainable?</a:t>
            </a:r>
            <a:endParaRPr lang="en-GB" dirty="0"/>
          </a:p>
        </p:txBody>
      </p:sp>
      <p:sp>
        <p:nvSpPr>
          <p:cNvPr id="3" name="Content Placeholder 2"/>
          <p:cNvSpPr>
            <a:spLocks noGrp="1"/>
          </p:cNvSpPr>
          <p:nvPr>
            <p:ph idx="1"/>
          </p:nvPr>
        </p:nvSpPr>
        <p:spPr/>
        <p:txBody>
          <a:bodyPr/>
          <a:lstStyle/>
          <a:p>
            <a:r>
              <a:rPr lang="en-GB" b="0" dirty="0" smtClean="0"/>
              <a:t>Annual uranium mining c.60,000t</a:t>
            </a:r>
          </a:p>
          <a:p>
            <a:r>
              <a:rPr lang="en-GB" b="0" dirty="0" smtClean="0"/>
              <a:t>Identified resources 8 </a:t>
            </a:r>
            <a:r>
              <a:rPr lang="en-GB" b="0" dirty="0" err="1" smtClean="0"/>
              <a:t>mt</a:t>
            </a:r>
            <a:endParaRPr lang="en-GB" b="0" dirty="0" smtClean="0"/>
          </a:p>
          <a:p>
            <a:endParaRPr lang="en-GB" b="0" dirty="0"/>
          </a:p>
          <a:p>
            <a:r>
              <a:rPr lang="en-GB" sz="700" b="0" dirty="0"/>
              <a:t>Source: </a:t>
            </a:r>
            <a:r>
              <a:rPr lang="en-GB" sz="700" b="0" dirty="0" err="1"/>
              <a:t>Nikolaus</a:t>
            </a:r>
            <a:r>
              <a:rPr lang="en-GB" sz="700" b="0" dirty="0"/>
              <a:t> </a:t>
            </a:r>
            <a:r>
              <a:rPr lang="en-GB" sz="700" b="0" dirty="0" err="1"/>
              <a:t>Muellner</a:t>
            </a:r>
            <a:r>
              <a:rPr lang="en-GB" sz="700" b="0" dirty="0"/>
              <a:t>, </a:t>
            </a:r>
            <a:r>
              <a:rPr lang="en-GB" sz="700" b="0" dirty="0" err="1"/>
              <a:t>Nikolaus</a:t>
            </a:r>
            <a:r>
              <a:rPr lang="en-GB" sz="700" b="0" dirty="0"/>
              <a:t> Arnold, Klaus </a:t>
            </a:r>
            <a:r>
              <a:rPr lang="en-GB" sz="700" b="0" dirty="0" err="1"/>
              <a:t>Gufler</a:t>
            </a:r>
            <a:r>
              <a:rPr lang="en-GB" sz="700" b="0" dirty="0"/>
              <a:t>, Wolfgang </a:t>
            </a:r>
            <a:r>
              <a:rPr lang="en-GB" sz="700" b="0" dirty="0" err="1"/>
              <a:t>Kromp</a:t>
            </a:r>
            <a:r>
              <a:rPr lang="en-GB" sz="700" b="0" dirty="0"/>
              <a:t>, Wolfgang </a:t>
            </a:r>
            <a:r>
              <a:rPr lang="en-GB" sz="700" b="0" dirty="0" err="1"/>
              <a:t>Renneberg</a:t>
            </a:r>
            <a:r>
              <a:rPr lang="en-GB" sz="700" b="0" dirty="0"/>
              <a:t>, Wolfgang </a:t>
            </a:r>
            <a:r>
              <a:rPr lang="en-GB" sz="700" b="0" dirty="0" err="1" smtClean="0"/>
              <a:t>Liebert,Nuclear</a:t>
            </a:r>
            <a:r>
              <a:rPr lang="en-GB" sz="700" b="0" dirty="0" smtClean="0"/>
              <a:t> </a:t>
            </a:r>
            <a:r>
              <a:rPr lang="en-GB" sz="700" b="0" dirty="0"/>
              <a:t>energy - The solution to climate change</a:t>
            </a:r>
            <a:r>
              <a:rPr lang="en-GB" sz="700" b="0" dirty="0" smtClean="0"/>
              <a:t>?, Energy Policy, Volume 155,2021,112363, https</a:t>
            </a:r>
            <a:r>
              <a:rPr lang="en-GB" sz="700" b="0" dirty="0"/>
              <a:t>://doi.org/10.1016/j.enpol.2021.112363.</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25</a:t>
            </a:fld>
            <a:endParaRPr lang="en-GB">
              <a:solidFill>
                <a:srgbClr val="000000"/>
              </a:solidFill>
            </a:endParaRPr>
          </a:p>
        </p:txBody>
      </p:sp>
    </p:spTree>
    <p:extLst>
      <p:ext uri="{BB962C8B-B14F-4D97-AF65-F5344CB8AC3E}">
        <p14:creationId xmlns:p14="http://schemas.microsoft.com/office/powerpoint/2010/main" val="43526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Problems with renewable energy</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26</a:t>
            </a:fld>
            <a:endParaRPr lang="en-GB">
              <a:solidFill>
                <a:srgbClr val="000000"/>
              </a:solidFill>
            </a:endParaRPr>
          </a:p>
        </p:txBody>
      </p:sp>
      <p:pic>
        <p:nvPicPr>
          <p:cNvPr id="1741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6739" y="1044327"/>
            <a:ext cx="4502681" cy="2691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60414" y="108224"/>
            <a:ext cx="3226044" cy="3980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618603" y="4189899"/>
            <a:ext cx="3823834" cy="307777"/>
          </a:xfrm>
          <a:prstGeom prst="rect">
            <a:avLst/>
          </a:prstGeom>
          <a:noFill/>
        </p:spPr>
        <p:txBody>
          <a:bodyPr wrap="square" rtlCol="0">
            <a:spAutoFit/>
          </a:bodyPr>
          <a:lstStyle/>
          <a:p>
            <a:r>
              <a:rPr lang="en-GB" sz="700" dirty="0"/>
              <a:t>Source: https://pubdocs.worldbank.org/en/961711588875536384/Minerals-for-Climate-Action-The-Mineral-Intensity-of-the-Clean-Energy-Transition.pdf</a:t>
            </a:r>
          </a:p>
        </p:txBody>
      </p:sp>
      <p:sp>
        <p:nvSpPr>
          <p:cNvPr id="6" name="TextBox 5"/>
          <p:cNvSpPr txBox="1"/>
          <p:nvPr/>
        </p:nvSpPr>
        <p:spPr>
          <a:xfrm>
            <a:off x="0" y="3780631"/>
            <a:ext cx="4824536" cy="307777"/>
          </a:xfrm>
          <a:prstGeom prst="rect">
            <a:avLst/>
          </a:prstGeom>
          <a:noFill/>
        </p:spPr>
        <p:txBody>
          <a:bodyPr wrap="square" rtlCol="0">
            <a:spAutoFit/>
          </a:bodyPr>
          <a:lstStyle/>
          <a:p>
            <a:r>
              <a:rPr lang="en-GB" sz="700" dirty="0"/>
              <a:t>Source: https://www.bloomberg.com/news/features/2020-02-05/wind-turbine-blades-can-t-be-recycled-so-they-re-piling-up-in-landfills#xj4y7vzkg</a:t>
            </a:r>
          </a:p>
        </p:txBody>
      </p:sp>
      <p:pic>
        <p:nvPicPr>
          <p:cNvPr id="17412"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53124" y="4456722"/>
            <a:ext cx="5892887" cy="298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6195" y="7346426"/>
            <a:ext cx="3672408" cy="200055"/>
          </a:xfrm>
          <a:prstGeom prst="rect">
            <a:avLst/>
          </a:prstGeom>
          <a:noFill/>
        </p:spPr>
        <p:txBody>
          <a:bodyPr wrap="square" rtlCol="0">
            <a:spAutoFit/>
          </a:bodyPr>
          <a:lstStyle/>
          <a:p>
            <a:r>
              <a:rPr lang="en-GB" sz="700" dirty="0"/>
              <a:t>Source: https://www.cfr.org/blog/why-cobalt-mining-drc-needs-urgent-attention</a:t>
            </a:r>
          </a:p>
        </p:txBody>
      </p:sp>
      <p:pic>
        <p:nvPicPr>
          <p:cNvPr id="17413"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6739" y="4224976"/>
            <a:ext cx="4968552" cy="308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9808" y="7324992"/>
            <a:ext cx="2736304" cy="200055"/>
          </a:xfrm>
          <a:prstGeom prst="rect">
            <a:avLst/>
          </a:prstGeom>
          <a:noFill/>
        </p:spPr>
        <p:txBody>
          <a:bodyPr wrap="square" rtlCol="0">
            <a:spAutoFit/>
          </a:bodyPr>
          <a:lstStyle/>
          <a:p>
            <a:r>
              <a:rPr lang="en-GB" sz="700" dirty="0"/>
              <a:t>Source: https://hbr.org/2021/06/the-dark-side-of-solar-power</a:t>
            </a:r>
          </a:p>
        </p:txBody>
      </p:sp>
    </p:spTree>
    <p:extLst>
      <p:ext uri="{BB962C8B-B14F-4D97-AF65-F5344CB8AC3E}">
        <p14:creationId xmlns:p14="http://schemas.microsoft.com/office/powerpoint/2010/main" val="252345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4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4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Wind power and birds</a:t>
            </a:r>
            <a:endParaRPr lang="en-GB" dirty="0"/>
          </a:p>
        </p:txBody>
      </p:sp>
      <p:sp>
        <p:nvSpPr>
          <p:cNvPr id="3" name="Content Placeholder 2"/>
          <p:cNvSpPr>
            <a:spLocks noGrp="1"/>
          </p:cNvSpPr>
          <p:nvPr>
            <p:ph idx="1"/>
          </p:nvPr>
        </p:nvSpPr>
        <p:spPr>
          <a:xfrm>
            <a:off x="240755" y="4828224"/>
            <a:ext cx="10999413" cy="1053238"/>
          </a:xfrm>
        </p:spPr>
        <p:txBody>
          <a:bodyPr/>
          <a:lstStyle/>
          <a:p>
            <a:r>
              <a:rPr lang="en-GB" sz="1600" b="0" dirty="0" smtClean="0"/>
              <a:t>“Every </a:t>
            </a:r>
            <a:r>
              <a:rPr lang="en-GB" sz="1600" b="0" dirty="0"/>
              <a:t>year, an estimated 75 to 110 Golden Eagles are killed by the wind turbines in the Altamont Pass Wind Resource Area (APWRA). Some lose their wings, others are decapitated, and still others are cut in half. The lethal turbines, numbering roughly 6,000, are arrayed across 50,000 acres of rolling hills in </a:t>
            </a:r>
            <a:r>
              <a:rPr lang="en-GB" sz="1600" b="0" dirty="0" err="1"/>
              <a:t>northeastern</a:t>
            </a:r>
            <a:r>
              <a:rPr lang="en-GB" sz="1600" b="0" dirty="0"/>
              <a:t> Alameda and </a:t>
            </a:r>
            <a:r>
              <a:rPr lang="en-GB" sz="1600" b="0" dirty="0" err="1"/>
              <a:t>southeastern</a:t>
            </a:r>
            <a:r>
              <a:rPr lang="en-GB" sz="1600" b="0" dirty="0"/>
              <a:t> Contra Costa counties</a:t>
            </a:r>
            <a:r>
              <a:rPr lang="en-GB" sz="1600" b="0" dirty="0" smtClean="0"/>
              <a:t>.”</a:t>
            </a:r>
            <a:endParaRPr lang="en-GB" sz="1600" dirty="0" smtClean="0"/>
          </a:p>
          <a:p>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27</a:t>
            </a:fld>
            <a:endParaRPr lang="en-GB">
              <a:solidFill>
                <a:srgbClr val="000000"/>
              </a:solidFill>
            </a:endParaRPr>
          </a:p>
        </p:txBody>
      </p:sp>
      <p:sp>
        <p:nvSpPr>
          <p:cNvPr id="6" name="TextBox 5"/>
          <p:cNvSpPr txBox="1"/>
          <p:nvPr/>
        </p:nvSpPr>
        <p:spPr>
          <a:xfrm>
            <a:off x="240755" y="5898985"/>
            <a:ext cx="4102405" cy="200055"/>
          </a:xfrm>
          <a:prstGeom prst="rect">
            <a:avLst/>
          </a:prstGeom>
          <a:noFill/>
        </p:spPr>
        <p:txBody>
          <a:bodyPr wrap="none" rtlCol="0">
            <a:spAutoFit/>
          </a:bodyPr>
          <a:lstStyle/>
          <a:p>
            <a:r>
              <a:rPr lang="en-GB" sz="700" dirty="0" smtClean="0"/>
              <a:t>Source: </a:t>
            </a:r>
            <a:r>
              <a:rPr lang="en-GB" sz="700" dirty="0">
                <a:hlinkClick r:id="rId2"/>
              </a:rPr>
              <a:t>https://goldengateaudubon.org/conservation/birds-at-risk/avian-mortality-at-altamont-pass</a:t>
            </a:r>
            <a:r>
              <a:rPr lang="en-GB" sz="700" dirty="0" smtClean="0">
                <a:hlinkClick r:id="rId2"/>
              </a:rPr>
              <a:t>/</a:t>
            </a:r>
            <a:endParaRPr lang="en-GB" sz="700" dirty="0"/>
          </a:p>
        </p:txBody>
      </p:sp>
      <p:pic>
        <p:nvPicPr>
          <p:cNvPr id="1126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211" y="1068294"/>
            <a:ext cx="12072864" cy="3720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0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4"/>
          </p:nvPr>
        </p:nvPicPr>
        <p:blipFill rotWithShape="1">
          <a:blip r:embed="rId2" cstate="screen">
            <a:extLst>
              <a:ext uri="{28A0092B-C50C-407E-A947-70E740481C1C}">
                <a14:useLocalDpi xmlns:a14="http://schemas.microsoft.com/office/drawing/2010/main"/>
              </a:ext>
            </a:extLst>
          </a:blip>
          <a:srcRect/>
          <a:stretch/>
        </p:blipFill>
        <p:spPr bwMode="auto">
          <a:xfrm>
            <a:off x="4214295" y="1972568"/>
            <a:ext cx="6624736" cy="61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a:xfrm>
            <a:off x="1032843" y="468263"/>
            <a:ext cx="11161240" cy="719138"/>
          </a:xfrm>
        </p:spPr>
        <p:txBody>
          <a:bodyPr>
            <a:normAutofit/>
          </a:bodyPr>
          <a:lstStyle/>
          <a:p>
            <a:r>
              <a:rPr lang="en-GB" sz="3500" dirty="0">
                <a:solidFill>
                  <a:srgbClr val="0054A6"/>
                </a:solidFill>
              </a:rPr>
              <a:t>Windfarms may not be the main problem here</a:t>
            </a:r>
          </a:p>
        </p:txBody>
      </p:sp>
      <p:sp>
        <p:nvSpPr>
          <p:cNvPr id="4" name="Slide Number Placeholder 3"/>
          <p:cNvSpPr>
            <a:spLocks noGrp="1"/>
          </p:cNvSpPr>
          <p:nvPr>
            <p:ph type="sldNum" sz="quarter" idx="17"/>
          </p:nvPr>
        </p:nvSpPr>
        <p:spPr/>
        <p:txBody>
          <a:bodyPr/>
          <a:lstStyle/>
          <a:p>
            <a:fld id="{EEAF63D7-A28F-4BC2-80AA-2E00CB70BBD7}" type="slidenum">
              <a:rPr lang="en-GB" smtClean="0">
                <a:solidFill>
                  <a:srgbClr val="000000"/>
                </a:solidFill>
              </a:rPr>
              <a:pPr/>
              <a:t>28</a:t>
            </a:fld>
            <a:endParaRPr lang="en-GB" dirty="0">
              <a:solidFill>
                <a:srgbClr val="000000"/>
              </a:solidFill>
            </a:endParaRPr>
          </a:p>
        </p:txBody>
      </p:sp>
      <p:sp>
        <p:nvSpPr>
          <p:cNvPr id="5" name="TextBox 4"/>
          <p:cNvSpPr txBox="1"/>
          <p:nvPr/>
        </p:nvSpPr>
        <p:spPr>
          <a:xfrm>
            <a:off x="857372" y="1319474"/>
            <a:ext cx="8257217" cy="307860"/>
          </a:xfrm>
          <a:prstGeom prst="rect">
            <a:avLst/>
          </a:prstGeom>
          <a:noFill/>
        </p:spPr>
        <p:txBody>
          <a:bodyPr wrap="square" lIns="47243" tIns="47243" rIns="47243" bIns="47243" rtlCol="0">
            <a:noAutofit/>
          </a:bodyPr>
          <a:lstStyle/>
          <a:p>
            <a:pPr defTabSz="1199985"/>
            <a:r>
              <a:rPr lang="en-GB" sz="2400" dirty="0">
                <a:solidFill>
                  <a:srgbClr val="000000"/>
                </a:solidFill>
              </a:rPr>
              <a:t>Estimated annual bird deaths, by cause</a:t>
            </a:r>
          </a:p>
        </p:txBody>
      </p:sp>
      <p:sp>
        <p:nvSpPr>
          <p:cNvPr id="6" name="TextBox 5"/>
          <p:cNvSpPr txBox="1"/>
          <p:nvPr/>
        </p:nvSpPr>
        <p:spPr>
          <a:xfrm>
            <a:off x="205184" y="7142185"/>
            <a:ext cx="7727909" cy="317569"/>
          </a:xfrm>
          <a:prstGeom prst="rect">
            <a:avLst/>
          </a:prstGeom>
          <a:noFill/>
        </p:spPr>
        <p:txBody>
          <a:bodyPr wrap="square" lIns="47243" tIns="47243" rIns="47243" bIns="47243" rtlCol="0">
            <a:noAutofit/>
          </a:bodyPr>
          <a:lstStyle/>
          <a:p>
            <a:pPr defTabSz="1199985"/>
            <a:r>
              <a:rPr lang="en-GB" sz="900" dirty="0">
                <a:solidFill>
                  <a:srgbClr val="000000"/>
                </a:solidFill>
              </a:rPr>
              <a:t>Source: </a:t>
            </a:r>
            <a:r>
              <a:rPr lang="en-GB" sz="900" dirty="0">
                <a:solidFill>
                  <a:srgbClr val="000000"/>
                </a:solidFill>
                <a:hlinkClick r:id="rId3"/>
              </a:rPr>
              <a:t>https://www.withouthotair.com/c10/page_64.shtml</a:t>
            </a:r>
            <a:r>
              <a:rPr lang="en-GB" sz="900" dirty="0">
                <a:solidFill>
                  <a:srgbClr val="000000"/>
                </a:solidFill>
              </a:rPr>
              <a:t> quoting </a:t>
            </a:r>
            <a:r>
              <a:rPr lang="en-GB" sz="900" dirty="0" err="1">
                <a:solidFill>
                  <a:srgbClr val="000000"/>
                </a:solidFill>
              </a:rPr>
              <a:t>Lomborg</a:t>
            </a:r>
            <a:r>
              <a:rPr lang="en-GB" sz="900" dirty="0">
                <a:solidFill>
                  <a:srgbClr val="000000"/>
                </a:solidFill>
              </a:rPr>
              <a:t> (2001)</a:t>
            </a:r>
          </a:p>
        </p:txBody>
      </p:sp>
      <p:sp>
        <p:nvSpPr>
          <p:cNvPr id="7" name="TextBox 6"/>
          <p:cNvSpPr txBox="1"/>
          <p:nvPr/>
        </p:nvSpPr>
        <p:spPr>
          <a:xfrm>
            <a:off x="823902" y="2034004"/>
            <a:ext cx="3742469" cy="238176"/>
          </a:xfrm>
          <a:prstGeom prst="rect">
            <a:avLst/>
          </a:prstGeom>
          <a:noFill/>
        </p:spPr>
        <p:txBody>
          <a:bodyPr wrap="square" lIns="47243" tIns="47243" rIns="47243" bIns="47243" rtlCol="0">
            <a:noAutofit/>
          </a:bodyPr>
          <a:lstStyle/>
          <a:p>
            <a:pPr defTabSz="1199985"/>
            <a:r>
              <a:rPr lang="en-GB" sz="2400" dirty="0">
                <a:solidFill>
                  <a:srgbClr val="000000"/>
                </a:solidFill>
              </a:rPr>
              <a:t>Windfarms in Denmark</a:t>
            </a:r>
          </a:p>
        </p:txBody>
      </p:sp>
      <p:sp>
        <p:nvSpPr>
          <p:cNvPr id="9" name="TextBox 8"/>
          <p:cNvSpPr txBox="1"/>
          <p:nvPr/>
        </p:nvSpPr>
        <p:spPr>
          <a:xfrm>
            <a:off x="857374" y="2589749"/>
            <a:ext cx="3742469" cy="238176"/>
          </a:xfrm>
          <a:prstGeom prst="rect">
            <a:avLst/>
          </a:prstGeom>
          <a:noFill/>
        </p:spPr>
        <p:txBody>
          <a:bodyPr wrap="square" lIns="47243" tIns="47243" rIns="47243" bIns="47243" rtlCol="0">
            <a:noAutofit/>
          </a:bodyPr>
          <a:lstStyle/>
          <a:p>
            <a:pPr defTabSz="1199985"/>
            <a:r>
              <a:rPr lang="en-GB" sz="2400" dirty="0">
                <a:solidFill>
                  <a:srgbClr val="000000"/>
                </a:solidFill>
              </a:rPr>
              <a:t>Cars in Denmark</a:t>
            </a:r>
          </a:p>
        </p:txBody>
      </p:sp>
      <p:sp>
        <p:nvSpPr>
          <p:cNvPr id="10" name="TextBox 9"/>
          <p:cNvSpPr txBox="1"/>
          <p:nvPr/>
        </p:nvSpPr>
        <p:spPr>
          <a:xfrm>
            <a:off x="857374" y="3304279"/>
            <a:ext cx="3742469" cy="238176"/>
          </a:xfrm>
          <a:prstGeom prst="rect">
            <a:avLst/>
          </a:prstGeom>
          <a:noFill/>
        </p:spPr>
        <p:txBody>
          <a:bodyPr wrap="square" lIns="47243" tIns="47243" rIns="47243" bIns="47243" rtlCol="0">
            <a:noAutofit/>
          </a:bodyPr>
          <a:lstStyle/>
          <a:p>
            <a:pPr defTabSz="1199985"/>
            <a:r>
              <a:rPr lang="en-GB" sz="2400" dirty="0">
                <a:solidFill>
                  <a:srgbClr val="000000"/>
                </a:solidFill>
              </a:rPr>
              <a:t>Cats in the UK</a:t>
            </a:r>
          </a:p>
        </p:txBody>
      </p:sp>
      <p:pic>
        <p:nvPicPr>
          <p:cNvPr id="1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14295" y="2590800"/>
            <a:ext cx="7115692" cy="71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90962" y="3406737"/>
            <a:ext cx="6868490" cy="195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316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b="0" dirty="0" smtClean="0"/>
              <a:t>Nuclear is gaining support on grounds of climate policy and reliability</a:t>
            </a:r>
          </a:p>
          <a:p>
            <a:r>
              <a:rPr lang="en-GB" b="0" dirty="0" smtClean="0"/>
              <a:t>Private financial investors may be able to accept the economic case..</a:t>
            </a:r>
          </a:p>
          <a:p>
            <a:r>
              <a:rPr lang="en-GB" b="0" dirty="0" smtClean="0"/>
              <a:t>..but it’s not clear if enough will buy the ESG case for nuclear.</a:t>
            </a:r>
          </a:p>
          <a:p>
            <a:r>
              <a:rPr lang="en-GB" b="0" dirty="0" smtClean="0"/>
              <a:t>The lack of clarity on what is “green” carries over to other areas of climate innovation (carbon capture and storage, direct air capture, fusion, climate repair, geo-engineering). </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29</a:t>
            </a:fld>
            <a:endParaRPr lang="en-GB">
              <a:solidFill>
                <a:srgbClr val="000000"/>
              </a:solidFill>
            </a:endParaRPr>
          </a:p>
        </p:txBody>
      </p:sp>
    </p:spTree>
    <p:extLst>
      <p:ext uri="{BB962C8B-B14F-4D97-AF65-F5344CB8AC3E}">
        <p14:creationId xmlns:p14="http://schemas.microsoft.com/office/powerpoint/2010/main" val="10951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610" y="446164"/>
            <a:ext cx="11401126" cy="714528"/>
          </a:xfrm>
        </p:spPr>
        <p:txBody>
          <a:bodyPr/>
          <a:lstStyle/>
          <a:p>
            <a:r>
              <a:rPr lang="en-GB" dirty="0" smtClean="0"/>
              <a:t>A new nuclear renaissance?</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3</a:t>
            </a:fld>
            <a:endParaRPr lang="en-GB">
              <a:solidFill>
                <a:srgbClr val="000000"/>
              </a:solidFill>
            </a:endParaRPr>
          </a:p>
        </p:txBody>
      </p:sp>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331" y="1877865"/>
            <a:ext cx="3685313" cy="391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13163" y="1069206"/>
            <a:ext cx="3384376" cy="364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3896" y="3204567"/>
            <a:ext cx="3921572" cy="4294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0861" y="4572719"/>
            <a:ext cx="3244341" cy="279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521675" y="180231"/>
            <a:ext cx="4574870" cy="339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6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281315" y="5314503"/>
            <a:ext cx="3816425" cy="914400"/>
          </a:xfrm>
        </p:spPr>
        <p:txBody>
          <a:bodyPr/>
          <a:lstStyle/>
          <a:p>
            <a:endParaRPr lang="en-GB"/>
          </a:p>
        </p:txBody>
      </p:sp>
    </p:spTree>
    <p:extLst>
      <p:ext uri="{BB962C8B-B14F-4D97-AF65-F5344CB8AC3E}">
        <p14:creationId xmlns:p14="http://schemas.microsoft.com/office/powerpoint/2010/main" val="14100902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new nuclear renaissance?</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4</a:t>
            </a:fld>
            <a:endParaRPr lang="en-GB">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12073" y="1332359"/>
            <a:ext cx="3690122"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731" y="1243654"/>
            <a:ext cx="4593143" cy="340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91486" y="2556494"/>
            <a:ext cx="4896988" cy="497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0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Most European nuclear countries are planning or building more reactors</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5</a:t>
            </a:fld>
            <a:endParaRPr lang="en-GB">
              <a:solidFill>
                <a:srgbClr val="000000"/>
              </a:solidFill>
            </a:endParaRPr>
          </a:p>
        </p:txBody>
      </p:sp>
      <p:sp>
        <p:nvSpPr>
          <p:cNvPr id="6" name="TextBox 5"/>
          <p:cNvSpPr txBox="1"/>
          <p:nvPr/>
        </p:nvSpPr>
        <p:spPr>
          <a:xfrm>
            <a:off x="48087" y="7312244"/>
            <a:ext cx="5442447" cy="259655"/>
          </a:xfrm>
          <a:prstGeom prst="rect">
            <a:avLst/>
          </a:prstGeom>
          <a:noFill/>
        </p:spPr>
        <p:txBody>
          <a:bodyPr wrap="none" lIns="119981" tIns="59992" rIns="119981" bIns="59992" rtlCol="0">
            <a:spAutoFit/>
          </a:bodyPr>
          <a:lstStyle/>
          <a:p>
            <a:pPr defTabSz="1199821"/>
            <a:r>
              <a:rPr lang="en-GB" sz="900" dirty="0">
                <a:solidFill>
                  <a:srgbClr val="000000"/>
                </a:solidFill>
              </a:rPr>
              <a:t>Source: World Nuclear Association, author estimates https://world-nuclear.org/information-library.aspx</a:t>
            </a:r>
          </a:p>
        </p:txBody>
      </p:sp>
      <p:graphicFrame>
        <p:nvGraphicFramePr>
          <p:cNvPr id="8" name="Table 7"/>
          <p:cNvGraphicFramePr>
            <a:graphicFrameLocks noGrp="1"/>
          </p:cNvGraphicFramePr>
          <p:nvPr>
            <p:extLst>
              <p:ext uri="{D42A27DB-BD31-4B8C-83A1-F6EECF244321}">
                <p14:modId xmlns:p14="http://schemas.microsoft.com/office/powerpoint/2010/main" val="2074446656"/>
              </p:ext>
            </p:extLst>
          </p:nvPr>
        </p:nvGraphicFramePr>
        <p:xfrm>
          <a:off x="273822" y="1712179"/>
          <a:ext cx="8363079" cy="5488580"/>
        </p:xfrm>
        <a:graphic>
          <a:graphicData uri="http://schemas.openxmlformats.org/drawingml/2006/table">
            <a:tbl>
              <a:tblPr/>
              <a:tblGrid>
                <a:gridCol w="1867187"/>
                <a:gridCol w="1348039"/>
                <a:gridCol w="5147853"/>
              </a:tblGrid>
              <a:tr h="487501">
                <a:tc>
                  <a:txBody>
                    <a:bodyPr/>
                    <a:lstStyle/>
                    <a:p>
                      <a:pPr algn="l" fontAlgn="ctr"/>
                      <a:r>
                        <a:rPr lang="en-GB" sz="900" b="1" i="0" u="none" strike="noStrike" dirty="0">
                          <a:solidFill>
                            <a:srgbClr val="000000"/>
                          </a:solidFill>
                          <a:effectLst/>
                          <a:latin typeface="Calibri"/>
                        </a:rPr>
                        <a:t>Country</a:t>
                      </a:r>
                    </a:p>
                  </a:txBody>
                  <a:tcPr marL="9691" marR="9691" marT="72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900" b="1" i="0" u="none" strike="noStrike" dirty="0">
                          <a:solidFill>
                            <a:srgbClr val="000000"/>
                          </a:solidFill>
                          <a:effectLst/>
                          <a:latin typeface="Calibri"/>
                        </a:rPr>
                        <a:t>Nuclear  share of electricity generation (%)</a:t>
                      </a:r>
                    </a:p>
                  </a:txBody>
                  <a:tcPr marL="9691" marR="9691" marT="72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GB" sz="900" b="1" i="0" u="none" strike="noStrike">
                          <a:solidFill>
                            <a:srgbClr val="000000"/>
                          </a:solidFill>
                          <a:effectLst/>
                          <a:latin typeface="Calibri"/>
                        </a:rPr>
                        <a:t>Policy status</a:t>
                      </a:r>
                    </a:p>
                  </a:txBody>
                  <a:tcPr marL="9691" marR="9691" marT="726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3629">
                <a:tc>
                  <a:txBody>
                    <a:bodyPr/>
                    <a:lstStyle/>
                    <a:p>
                      <a:pPr algn="l" fontAlgn="ctr"/>
                      <a:r>
                        <a:rPr lang="en-GB" sz="1200" b="0" i="0" u="none" strike="noStrike">
                          <a:solidFill>
                            <a:srgbClr val="000000"/>
                          </a:solidFill>
                          <a:effectLst/>
                          <a:latin typeface="Calibri"/>
                        </a:rPr>
                        <a:t>France</a:t>
                      </a:r>
                    </a:p>
                  </a:txBody>
                  <a:tcPr marL="9691" marR="9691" marT="7268"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GB" sz="1200" b="0" i="0" u="none" strike="noStrike">
                          <a:solidFill>
                            <a:srgbClr val="000000"/>
                          </a:solidFill>
                          <a:effectLst/>
                          <a:latin typeface="Calibri"/>
                        </a:rPr>
                        <a:t>77</a:t>
                      </a:r>
                    </a:p>
                  </a:txBody>
                  <a:tcPr marL="9691" marR="9691" marT="7268"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GB" sz="1200" b="0" i="0" u="none" strike="noStrike">
                          <a:solidFill>
                            <a:srgbClr val="000000"/>
                          </a:solidFill>
                          <a:effectLst/>
                          <a:latin typeface="Calibri"/>
                        </a:rPr>
                        <a:t>One EPR under construction; at least eight more planned</a:t>
                      </a:r>
                    </a:p>
                  </a:txBody>
                  <a:tcPr marL="9691" marR="9691" marT="7268" marB="0" anchor="ctr">
                    <a:lnL>
                      <a:noFill/>
                    </a:lnL>
                    <a:lnR>
                      <a:noFill/>
                    </a:lnR>
                    <a:lnT w="6350" cap="flat" cmpd="sng" algn="ctr">
                      <a:solidFill>
                        <a:srgbClr val="000000"/>
                      </a:solidFill>
                      <a:prstDash val="solid"/>
                      <a:round/>
                      <a:headEnd type="none" w="med" len="med"/>
                      <a:tailEnd type="none" w="med" len="med"/>
                    </a:lnT>
                    <a:lnB>
                      <a:noFill/>
                    </a:lnB>
                    <a:solidFill>
                      <a:srgbClr val="92D050"/>
                    </a:solidFill>
                  </a:tcPr>
                </a:tc>
              </a:tr>
              <a:tr h="273629">
                <a:tc>
                  <a:txBody>
                    <a:bodyPr/>
                    <a:lstStyle/>
                    <a:p>
                      <a:pPr algn="l" fontAlgn="ctr"/>
                      <a:r>
                        <a:rPr lang="en-GB" sz="1200" b="0" i="0" u="none" strike="noStrike">
                          <a:solidFill>
                            <a:srgbClr val="000000"/>
                          </a:solidFill>
                          <a:effectLst/>
                          <a:latin typeface="Calibri"/>
                        </a:rPr>
                        <a:t>Ukraine</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54</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plants planned</a:t>
                      </a:r>
                    </a:p>
                  </a:txBody>
                  <a:tcPr marL="9691" marR="9691" marT="7268" marB="0" anchor="ctr">
                    <a:lnL>
                      <a:noFill/>
                    </a:lnL>
                    <a:lnR>
                      <a:noFill/>
                    </a:lnR>
                    <a:lnT>
                      <a:noFill/>
                    </a:lnT>
                    <a:lnB>
                      <a:noFill/>
                    </a:lnB>
                    <a:solidFill>
                      <a:srgbClr val="FFFFFF"/>
                    </a:solidFill>
                  </a:tcPr>
                </a:tc>
              </a:tr>
              <a:tr h="273629">
                <a:tc>
                  <a:txBody>
                    <a:bodyPr/>
                    <a:lstStyle/>
                    <a:p>
                      <a:pPr algn="l" fontAlgn="ctr"/>
                      <a:r>
                        <a:rPr lang="en-GB" sz="1200" b="0" i="0" u="none" strike="noStrike" dirty="0">
                          <a:solidFill>
                            <a:srgbClr val="000000"/>
                          </a:solidFill>
                          <a:effectLst/>
                          <a:latin typeface="Calibri"/>
                        </a:rPr>
                        <a:t>Slovak Republic</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54</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plants under construction; more planned</a:t>
                      </a:r>
                    </a:p>
                  </a:txBody>
                  <a:tcPr marL="9691" marR="9691" marT="7268" marB="0" anchor="ctr">
                    <a:lnL>
                      <a:noFill/>
                    </a:lnL>
                    <a:lnR>
                      <a:noFill/>
                    </a:lnR>
                    <a:lnT>
                      <a:noFill/>
                    </a:lnT>
                    <a:lnB>
                      <a:noFill/>
                    </a:lnB>
                    <a:solidFill>
                      <a:srgbClr val="92D050"/>
                    </a:solidFill>
                  </a:tcPr>
                </a:tc>
              </a:tr>
              <a:tr h="273629">
                <a:tc>
                  <a:txBody>
                    <a:bodyPr/>
                    <a:lstStyle/>
                    <a:p>
                      <a:pPr algn="l" fontAlgn="ctr"/>
                      <a:r>
                        <a:rPr lang="en-GB" sz="1200" b="0" i="0" u="none" strike="noStrike">
                          <a:solidFill>
                            <a:srgbClr val="000000"/>
                          </a:solidFill>
                          <a:effectLst/>
                          <a:latin typeface="Calibri"/>
                        </a:rPr>
                        <a:t>Hungary</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48</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plants proposed</a:t>
                      </a:r>
                    </a:p>
                  </a:txBody>
                  <a:tcPr marL="9691" marR="9691" marT="7268" marB="0" anchor="ctr">
                    <a:lnL>
                      <a:noFill/>
                    </a:lnL>
                    <a:lnR>
                      <a:noFill/>
                    </a:lnR>
                    <a:lnT>
                      <a:noFill/>
                    </a:lnT>
                    <a:lnB>
                      <a:noFill/>
                    </a:lnB>
                    <a:solidFill>
                      <a:srgbClr val="92D050"/>
                    </a:solidFill>
                  </a:tcPr>
                </a:tc>
              </a:tr>
              <a:tr h="376930">
                <a:tc>
                  <a:txBody>
                    <a:bodyPr/>
                    <a:lstStyle/>
                    <a:p>
                      <a:pPr algn="l" fontAlgn="ctr"/>
                      <a:r>
                        <a:rPr lang="en-GB" sz="1200" b="0" i="0" u="none" strike="noStrike">
                          <a:solidFill>
                            <a:srgbClr val="000000"/>
                          </a:solidFill>
                          <a:effectLst/>
                          <a:latin typeface="Calibri"/>
                        </a:rPr>
                        <a:t>Belgium</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47</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Stable – no new stations planned; phase out originally in 2025 now put back to 2035</a:t>
                      </a:r>
                    </a:p>
                  </a:txBody>
                  <a:tcPr marL="9691" marR="9691" marT="7268" marB="0" anchor="ctr">
                    <a:lnL>
                      <a:noFill/>
                    </a:lnL>
                    <a:lnR>
                      <a:noFill/>
                    </a:lnR>
                    <a:lnT>
                      <a:noFill/>
                    </a:lnT>
                    <a:lnB>
                      <a:noFill/>
                    </a:lnB>
                    <a:solidFill>
                      <a:srgbClr val="FFC000"/>
                    </a:solidFill>
                  </a:tcPr>
                </a:tc>
              </a:tr>
              <a:tr h="273629">
                <a:tc>
                  <a:txBody>
                    <a:bodyPr/>
                    <a:lstStyle/>
                    <a:p>
                      <a:pPr algn="l" fontAlgn="ctr"/>
                      <a:r>
                        <a:rPr lang="en-GB" sz="1200" b="0" i="0" u="none" strike="noStrike">
                          <a:solidFill>
                            <a:srgbClr val="000000"/>
                          </a:solidFill>
                          <a:effectLst/>
                          <a:latin typeface="Calibri"/>
                        </a:rPr>
                        <a:t>Switzerland</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38</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Stable – no new stations planned</a:t>
                      </a:r>
                    </a:p>
                  </a:txBody>
                  <a:tcPr marL="9691" marR="9691" marT="7268" marB="0" anchor="ctr">
                    <a:lnL>
                      <a:noFill/>
                    </a:lnL>
                    <a:lnR>
                      <a:noFill/>
                    </a:lnR>
                    <a:lnT>
                      <a:noFill/>
                    </a:lnT>
                    <a:lnB>
                      <a:noFill/>
                    </a:lnB>
                    <a:solidFill>
                      <a:srgbClr val="FFC000"/>
                    </a:solidFill>
                  </a:tcPr>
                </a:tc>
              </a:tr>
              <a:tr h="273629">
                <a:tc>
                  <a:txBody>
                    <a:bodyPr/>
                    <a:lstStyle/>
                    <a:p>
                      <a:pPr algn="l" fontAlgn="ctr"/>
                      <a:r>
                        <a:rPr lang="en-GB" sz="1200" b="0" i="0" u="none" strike="noStrike">
                          <a:solidFill>
                            <a:srgbClr val="000000"/>
                          </a:solidFill>
                          <a:effectLst/>
                          <a:latin typeface="Calibri"/>
                        </a:rPr>
                        <a:t>Czech Republic</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37</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plants proposed</a:t>
                      </a:r>
                    </a:p>
                  </a:txBody>
                  <a:tcPr marL="9691" marR="9691" marT="7268" marB="0" anchor="ctr">
                    <a:lnL>
                      <a:noFill/>
                    </a:lnL>
                    <a:lnR>
                      <a:noFill/>
                    </a:lnR>
                    <a:lnT>
                      <a:noFill/>
                    </a:lnT>
                    <a:lnB>
                      <a:noFill/>
                    </a:lnB>
                    <a:solidFill>
                      <a:srgbClr val="92D050"/>
                    </a:solidFill>
                  </a:tcPr>
                </a:tc>
              </a:tr>
              <a:tr h="273629">
                <a:tc>
                  <a:txBody>
                    <a:bodyPr/>
                    <a:lstStyle/>
                    <a:p>
                      <a:pPr algn="l" fontAlgn="ctr"/>
                      <a:r>
                        <a:rPr lang="en-GB" sz="1200" b="0" i="0" u="none" strike="noStrike">
                          <a:solidFill>
                            <a:srgbClr val="000000"/>
                          </a:solidFill>
                          <a:effectLst/>
                          <a:latin typeface="Calibri"/>
                        </a:rPr>
                        <a:t>Slovenia</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36</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 under consideration</a:t>
                      </a:r>
                    </a:p>
                  </a:txBody>
                  <a:tcPr marL="9691" marR="9691" marT="7268" marB="0" anchor="ctr">
                    <a:lnL>
                      <a:noFill/>
                    </a:lnL>
                    <a:lnR>
                      <a:noFill/>
                    </a:lnR>
                    <a:lnT>
                      <a:noFill/>
                    </a:lnT>
                    <a:lnB>
                      <a:noFill/>
                    </a:lnB>
                    <a:solidFill>
                      <a:srgbClr val="92D050"/>
                    </a:solidFill>
                  </a:tcPr>
                </a:tc>
              </a:tr>
              <a:tr h="376930">
                <a:tc>
                  <a:txBody>
                    <a:bodyPr/>
                    <a:lstStyle/>
                    <a:p>
                      <a:pPr algn="l" fontAlgn="ctr"/>
                      <a:r>
                        <a:rPr lang="en-GB" sz="1200" b="0" i="0" u="none" strike="noStrike">
                          <a:solidFill>
                            <a:srgbClr val="000000"/>
                          </a:solidFill>
                          <a:effectLst/>
                          <a:latin typeface="Calibri"/>
                        </a:rPr>
                        <a:t>Finland</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35</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Stable – one EPR close to finish; additional Russian reactor order now cancelled</a:t>
                      </a:r>
                    </a:p>
                  </a:txBody>
                  <a:tcPr marL="9691" marR="9691" marT="7268" marB="0" anchor="ctr">
                    <a:lnL>
                      <a:noFill/>
                    </a:lnL>
                    <a:lnR>
                      <a:noFill/>
                    </a:lnR>
                    <a:lnT>
                      <a:noFill/>
                    </a:lnT>
                    <a:lnB>
                      <a:noFill/>
                    </a:lnB>
                    <a:solidFill>
                      <a:srgbClr val="FFC000"/>
                    </a:solidFill>
                  </a:tcPr>
                </a:tc>
              </a:tr>
              <a:tr h="273629">
                <a:tc>
                  <a:txBody>
                    <a:bodyPr/>
                    <a:lstStyle/>
                    <a:p>
                      <a:pPr algn="l" fontAlgn="ctr"/>
                      <a:r>
                        <a:rPr lang="en-GB" sz="1200" b="0" i="0" u="none" strike="noStrike">
                          <a:solidFill>
                            <a:srgbClr val="000000"/>
                          </a:solidFill>
                          <a:effectLst/>
                          <a:latin typeface="Calibri"/>
                        </a:rPr>
                        <a:t>Bulgaria</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34</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 proposed</a:t>
                      </a:r>
                    </a:p>
                  </a:txBody>
                  <a:tcPr marL="9691" marR="9691" marT="7268" marB="0" anchor="ctr">
                    <a:lnL>
                      <a:noFill/>
                    </a:lnL>
                    <a:lnR>
                      <a:noFill/>
                    </a:lnR>
                    <a:lnT>
                      <a:noFill/>
                    </a:lnT>
                    <a:lnB>
                      <a:noFill/>
                    </a:lnB>
                    <a:solidFill>
                      <a:srgbClr val="92D050"/>
                    </a:solidFill>
                  </a:tcPr>
                </a:tc>
              </a:tr>
              <a:tr h="273629">
                <a:tc>
                  <a:txBody>
                    <a:bodyPr/>
                    <a:lstStyle/>
                    <a:p>
                      <a:pPr algn="l" fontAlgn="ctr"/>
                      <a:r>
                        <a:rPr lang="en-GB" sz="1200" b="0" i="0" u="none" strike="noStrike">
                          <a:solidFill>
                            <a:srgbClr val="000000"/>
                          </a:solidFill>
                          <a:effectLst/>
                          <a:latin typeface="Calibri"/>
                        </a:rPr>
                        <a:t>Sweden</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30</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Stable – no new stations planned</a:t>
                      </a:r>
                    </a:p>
                  </a:txBody>
                  <a:tcPr marL="9691" marR="9691" marT="7268" marB="0" anchor="ctr">
                    <a:lnL>
                      <a:noFill/>
                    </a:lnL>
                    <a:lnR>
                      <a:noFill/>
                    </a:lnR>
                    <a:lnT>
                      <a:noFill/>
                    </a:lnT>
                    <a:lnB>
                      <a:noFill/>
                    </a:lnB>
                    <a:solidFill>
                      <a:srgbClr val="FFC000"/>
                    </a:solidFill>
                  </a:tcPr>
                </a:tc>
              </a:tr>
              <a:tr h="273629">
                <a:tc>
                  <a:txBody>
                    <a:bodyPr/>
                    <a:lstStyle/>
                    <a:p>
                      <a:pPr algn="l" fontAlgn="ctr"/>
                      <a:r>
                        <a:rPr lang="en-GB" sz="1200" b="0" i="0" u="none" strike="noStrike">
                          <a:solidFill>
                            <a:srgbClr val="000000"/>
                          </a:solidFill>
                          <a:effectLst/>
                          <a:latin typeface="Calibri"/>
                        </a:rPr>
                        <a:t>Spain</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20</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Stable – no new stations planned</a:t>
                      </a:r>
                    </a:p>
                  </a:txBody>
                  <a:tcPr marL="9691" marR="9691" marT="7268" marB="0" anchor="ctr">
                    <a:lnL>
                      <a:noFill/>
                    </a:lnL>
                    <a:lnR>
                      <a:noFill/>
                    </a:lnR>
                    <a:lnT>
                      <a:noFill/>
                    </a:lnT>
                    <a:lnB>
                      <a:noFill/>
                    </a:lnB>
                    <a:solidFill>
                      <a:srgbClr val="FFC000"/>
                    </a:solidFill>
                  </a:tcPr>
                </a:tc>
              </a:tr>
              <a:tr h="273629">
                <a:tc>
                  <a:txBody>
                    <a:bodyPr/>
                    <a:lstStyle/>
                    <a:p>
                      <a:pPr algn="l" fontAlgn="ctr"/>
                      <a:r>
                        <a:rPr lang="en-GB" sz="1200" b="0" i="0" u="none" strike="noStrike">
                          <a:solidFill>
                            <a:srgbClr val="000000"/>
                          </a:solidFill>
                          <a:effectLst/>
                          <a:latin typeface="Calibri"/>
                        </a:rPr>
                        <a:t>Romania</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19</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plants planned</a:t>
                      </a:r>
                    </a:p>
                  </a:txBody>
                  <a:tcPr marL="9691" marR="9691" marT="7268" marB="0" anchor="ctr">
                    <a:lnL>
                      <a:noFill/>
                    </a:lnL>
                    <a:lnR>
                      <a:noFill/>
                    </a:lnR>
                    <a:lnT>
                      <a:noFill/>
                    </a:lnT>
                    <a:lnB>
                      <a:noFill/>
                    </a:lnB>
                    <a:solidFill>
                      <a:srgbClr val="92D050"/>
                    </a:solidFill>
                  </a:tcPr>
                </a:tc>
              </a:tr>
              <a:tr h="265444">
                <a:tc>
                  <a:txBody>
                    <a:bodyPr/>
                    <a:lstStyle/>
                    <a:p>
                      <a:pPr algn="l" fontAlgn="ctr"/>
                      <a:r>
                        <a:rPr lang="en-GB" sz="1200" b="0" i="0" u="none" strike="noStrike">
                          <a:solidFill>
                            <a:srgbClr val="000000"/>
                          </a:solidFill>
                          <a:effectLst/>
                          <a:latin typeface="Calibri"/>
                        </a:rPr>
                        <a:t>UK</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17</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dirty="0">
                          <a:solidFill>
                            <a:srgbClr val="000000"/>
                          </a:solidFill>
                          <a:effectLst/>
                          <a:latin typeface="Calibri"/>
                        </a:rPr>
                        <a:t>Major expansion/replacement planned; one station under construction</a:t>
                      </a:r>
                    </a:p>
                  </a:txBody>
                  <a:tcPr marL="9691" marR="9691" marT="7268" marB="0" anchor="ctr">
                    <a:lnL>
                      <a:noFill/>
                    </a:lnL>
                    <a:lnR>
                      <a:noFill/>
                    </a:lnR>
                    <a:lnT>
                      <a:noFill/>
                    </a:lnT>
                    <a:lnB>
                      <a:noFill/>
                    </a:lnB>
                    <a:solidFill>
                      <a:srgbClr val="92D050"/>
                    </a:solidFill>
                  </a:tcPr>
                </a:tc>
              </a:tr>
              <a:tr h="273629">
                <a:tc>
                  <a:txBody>
                    <a:bodyPr/>
                    <a:lstStyle/>
                    <a:p>
                      <a:pPr algn="l" fontAlgn="ctr"/>
                      <a:r>
                        <a:rPr lang="en-GB" sz="1200" b="0" i="0" u="none" strike="noStrike">
                          <a:solidFill>
                            <a:srgbClr val="000000"/>
                          </a:solidFill>
                          <a:effectLst/>
                          <a:latin typeface="Calibri"/>
                        </a:rPr>
                        <a:t>Germany</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12</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dirty="0">
                          <a:solidFill>
                            <a:srgbClr val="000000"/>
                          </a:solidFill>
                          <a:effectLst/>
                          <a:latin typeface="Calibri"/>
                        </a:rPr>
                        <a:t>Planned phase out nearly </a:t>
                      </a:r>
                      <a:r>
                        <a:rPr lang="en-GB" sz="1200" b="0" i="0" u="none" strike="noStrike" dirty="0" smtClean="0">
                          <a:solidFill>
                            <a:srgbClr val="000000"/>
                          </a:solidFill>
                          <a:effectLst/>
                          <a:latin typeface="Calibri"/>
                        </a:rPr>
                        <a:t>complete; hiatus possible</a:t>
                      </a:r>
                      <a:endParaRPr lang="en-GB" sz="1200" b="0" i="0" u="none" strike="noStrike" dirty="0">
                        <a:solidFill>
                          <a:srgbClr val="000000"/>
                        </a:solidFill>
                        <a:effectLst/>
                        <a:latin typeface="Calibri"/>
                      </a:endParaRPr>
                    </a:p>
                  </a:txBody>
                  <a:tcPr marL="9691" marR="9691" marT="7268" marB="0" anchor="ctr">
                    <a:lnL>
                      <a:noFill/>
                    </a:lnL>
                    <a:lnR>
                      <a:noFill/>
                    </a:lnR>
                    <a:lnT>
                      <a:noFill/>
                    </a:lnT>
                    <a:lnB>
                      <a:noFill/>
                    </a:lnB>
                    <a:solidFill>
                      <a:srgbClr val="FF5050"/>
                    </a:solidFill>
                  </a:tcPr>
                </a:tc>
              </a:tr>
              <a:tr h="273629">
                <a:tc>
                  <a:txBody>
                    <a:bodyPr/>
                    <a:lstStyle/>
                    <a:p>
                      <a:pPr algn="l" fontAlgn="ctr"/>
                      <a:r>
                        <a:rPr lang="en-GB" sz="1200" b="0" i="0" u="none" strike="noStrike">
                          <a:solidFill>
                            <a:srgbClr val="000000"/>
                          </a:solidFill>
                          <a:effectLst/>
                          <a:latin typeface="Calibri"/>
                        </a:rPr>
                        <a:t>Netherlands</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3</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 under consideration</a:t>
                      </a:r>
                    </a:p>
                  </a:txBody>
                  <a:tcPr marL="9691" marR="9691" marT="7268" marB="0" anchor="ctr">
                    <a:lnL>
                      <a:noFill/>
                    </a:lnL>
                    <a:lnR>
                      <a:noFill/>
                    </a:lnR>
                    <a:lnT>
                      <a:noFill/>
                    </a:lnT>
                    <a:lnB>
                      <a:noFill/>
                    </a:lnB>
                    <a:solidFill>
                      <a:srgbClr val="92D050"/>
                    </a:solidFill>
                  </a:tcPr>
                </a:tc>
              </a:tr>
              <a:tr h="212299">
                <a:tc>
                  <a:txBody>
                    <a:bodyPr/>
                    <a:lstStyle/>
                    <a:p>
                      <a:pPr algn="l" fontAlgn="ctr"/>
                      <a:r>
                        <a:rPr lang="en-GB" sz="1200" b="0" i="0" u="none" strike="noStrike">
                          <a:solidFill>
                            <a:srgbClr val="000000"/>
                          </a:solidFill>
                          <a:effectLst/>
                          <a:latin typeface="Calibri"/>
                        </a:rPr>
                        <a:t>Poland</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0</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a:solidFill>
                            <a:srgbClr val="000000"/>
                          </a:solidFill>
                          <a:effectLst/>
                          <a:latin typeface="Calibri"/>
                        </a:rPr>
                        <a:t>New plant contracted</a:t>
                      </a:r>
                    </a:p>
                  </a:txBody>
                  <a:tcPr marL="9691" marR="9691" marT="7268" marB="0" anchor="ctr">
                    <a:lnL>
                      <a:noFill/>
                    </a:lnL>
                    <a:lnR>
                      <a:noFill/>
                    </a:lnR>
                    <a:lnT>
                      <a:noFill/>
                    </a:lnT>
                    <a:lnB>
                      <a:noFill/>
                    </a:lnB>
                    <a:solidFill>
                      <a:srgbClr val="92D050"/>
                    </a:solidFill>
                  </a:tcPr>
                </a:tc>
              </a:tr>
              <a:tr h="212299">
                <a:tc>
                  <a:txBody>
                    <a:bodyPr/>
                    <a:lstStyle/>
                    <a:p>
                      <a:pPr algn="l" fontAlgn="ctr"/>
                      <a:r>
                        <a:rPr lang="en-GB" sz="1200" b="0" i="0" u="none" strike="noStrike">
                          <a:solidFill>
                            <a:srgbClr val="000000"/>
                          </a:solidFill>
                          <a:effectLst/>
                          <a:latin typeface="Calibri"/>
                        </a:rPr>
                        <a:t>Turkey</a:t>
                      </a:r>
                    </a:p>
                  </a:txBody>
                  <a:tcPr marL="9691" marR="9691" marT="7268" marB="0" anchor="ctr">
                    <a:lnL>
                      <a:noFill/>
                    </a:lnL>
                    <a:lnR>
                      <a:noFill/>
                    </a:lnR>
                    <a:lnT>
                      <a:noFill/>
                    </a:lnT>
                    <a:lnB>
                      <a:noFill/>
                    </a:lnB>
                    <a:solidFill>
                      <a:srgbClr val="FFFFFF"/>
                    </a:solidFill>
                  </a:tcPr>
                </a:tc>
                <a:tc>
                  <a:txBody>
                    <a:bodyPr/>
                    <a:lstStyle/>
                    <a:p>
                      <a:pPr algn="ctr" fontAlgn="ctr"/>
                      <a:r>
                        <a:rPr lang="en-GB" sz="1200" b="0" i="0" u="none" strike="noStrike">
                          <a:solidFill>
                            <a:srgbClr val="000000"/>
                          </a:solidFill>
                          <a:effectLst/>
                          <a:latin typeface="Calibri"/>
                        </a:rPr>
                        <a:t>0</a:t>
                      </a:r>
                    </a:p>
                  </a:txBody>
                  <a:tcPr marL="9691" marR="9691" marT="7268" marB="0" anchor="ctr">
                    <a:lnL>
                      <a:noFill/>
                    </a:lnL>
                    <a:lnR>
                      <a:noFill/>
                    </a:lnR>
                    <a:lnT>
                      <a:noFill/>
                    </a:lnT>
                    <a:lnB>
                      <a:noFill/>
                    </a:lnB>
                    <a:solidFill>
                      <a:srgbClr val="FFFFFF"/>
                    </a:solidFill>
                  </a:tcPr>
                </a:tc>
                <a:tc>
                  <a:txBody>
                    <a:bodyPr/>
                    <a:lstStyle/>
                    <a:p>
                      <a:pPr algn="l" fontAlgn="ctr"/>
                      <a:r>
                        <a:rPr lang="en-GB" sz="1200" b="0" i="0" u="none" strike="noStrike" dirty="0">
                          <a:solidFill>
                            <a:srgbClr val="000000"/>
                          </a:solidFill>
                          <a:effectLst/>
                          <a:latin typeface="Calibri"/>
                        </a:rPr>
                        <a:t>New plant under construction</a:t>
                      </a:r>
                    </a:p>
                  </a:txBody>
                  <a:tcPr marL="9691" marR="9691" marT="7268" marB="0" anchor="ctr">
                    <a:lnL>
                      <a:noFill/>
                    </a:lnL>
                    <a:lnR>
                      <a:noFill/>
                    </a:lnR>
                    <a:lnT>
                      <a:noFill/>
                    </a:lnT>
                    <a:lnB>
                      <a:noFill/>
                    </a:lnB>
                    <a:solidFill>
                      <a:srgbClr val="92D050"/>
                    </a:solidFill>
                  </a:tcPr>
                </a:tc>
              </a:tr>
            </a:tbl>
          </a:graphicData>
        </a:graphic>
      </p:graphicFrame>
    </p:spTree>
    <p:extLst>
      <p:ext uri="{BB962C8B-B14F-4D97-AF65-F5344CB8AC3E}">
        <p14:creationId xmlns:p14="http://schemas.microsoft.com/office/powerpoint/2010/main" val="1830636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Nuclear and the energy trilemma</a:t>
            </a: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6</a:t>
            </a:fld>
            <a:endParaRPr lang="en-GB">
              <a:solidFill>
                <a:srgbClr val="000000"/>
              </a:solidFill>
            </a:endParaRPr>
          </a:p>
        </p:txBody>
      </p:sp>
      <p:sp>
        <p:nvSpPr>
          <p:cNvPr id="5" name="TextBox 4"/>
          <p:cNvSpPr txBox="1"/>
          <p:nvPr/>
        </p:nvSpPr>
        <p:spPr>
          <a:xfrm>
            <a:off x="5353323" y="2340471"/>
            <a:ext cx="1944216" cy="400110"/>
          </a:xfrm>
          <a:prstGeom prst="rect">
            <a:avLst/>
          </a:prstGeom>
          <a:noFill/>
        </p:spPr>
        <p:txBody>
          <a:bodyPr wrap="square" rtlCol="0">
            <a:spAutoFit/>
          </a:bodyPr>
          <a:lstStyle/>
          <a:p>
            <a:r>
              <a:rPr lang="en-GB" dirty="0" smtClean="0"/>
              <a:t>Reliability</a:t>
            </a:r>
            <a:endParaRPr lang="en-GB" dirty="0"/>
          </a:p>
        </p:txBody>
      </p:sp>
      <p:sp>
        <p:nvSpPr>
          <p:cNvPr id="6" name="TextBox 5"/>
          <p:cNvSpPr txBox="1"/>
          <p:nvPr/>
        </p:nvSpPr>
        <p:spPr>
          <a:xfrm>
            <a:off x="7146113" y="4284687"/>
            <a:ext cx="1944216" cy="400110"/>
          </a:xfrm>
          <a:prstGeom prst="rect">
            <a:avLst/>
          </a:prstGeom>
          <a:noFill/>
        </p:spPr>
        <p:txBody>
          <a:bodyPr wrap="square" rtlCol="0">
            <a:spAutoFit/>
          </a:bodyPr>
          <a:lstStyle/>
          <a:p>
            <a:r>
              <a:rPr lang="en-GB" dirty="0" smtClean="0"/>
              <a:t>Sustainability</a:t>
            </a:r>
            <a:endParaRPr lang="en-GB" dirty="0"/>
          </a:p>
        </p:txBody>
      </p:sp>
      <p:sp>
        <p:nvSpPr>
          <p:cNvPr id="7" name="TextBox 6"/>
          <p:cNvSpPr txBox="1"/>
          <p:nvPr/>
        </p:nvSpPr>
        <p:spPr>
          <a:xfrm>
            <a:off x="2977059" y="4284687"/>
            <a:ext cx="1944216" cy="400110"/>
          </a:xfrm>
          <a:prstGeom prst="rect">
            <a:avLst/>
          </a:prstGeom>
          <a:noFill/>
        </p:spPr>
        <p:txBody>
          <a:bodyPr wrap="square" rtlCol="0">
            <a:spAutoFit/>
          </a:bodyPr>
          <a:lstStyle/>
          <a:p>
            <a:r>
              <a:rPr lang="en-GB" dirty="0" smtClean="0"/>
              <a:t>Affordability</a:t>
            </a:r>
            <a:endParaRPr lang="en-GB" dirty="0"/>
          </a:p>
        </p:txBody>
      </p:sp>
      <p:cxnSp>
        <p:nvCxnSpPr>
          <p:cNvPr id="9" name="Straight Connector 8"/>
          <p:cNvCxnSpPr/>
          <p:nvPr/>
        </p:nvCxnSpPr>
        <p:spPr>
          <a:xfrm>
            <a:off x="6505451" y="2740581"/>
            <a:ext cx="1440160" cy="15441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33243" y="4518416"/>
            <a:ext cx="25128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 idx="0"/>
          </p:cNvCxnSpPr>
          <p:nvPr/>
        </p:nvCxnSpPr>
        <p:spPr>
          <a:xfrm flipH="1">
            <a:off x="3949167" y="2783874"/>
            <a:ext cx="1598531" cy="150081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49467" y="1833323"/>
            <a:ext cx="576064" cy="707886"/>
          </a:xfrm>
          <a:prstGeom prst="rect">
            <a:avLst/>
          </a:prstGeom>
          <a:noFill/>
        </p:spPr>
        <p:txBody>
          <a:bodyPr wrap="square" rtlCol="0">
            <a:spAutoFit/>
          </a:bodyPr>
          <a:lstStyle/>
          <a:p>
            <a:r>
              <a:rPr lang="en-GB" sz="4000" dirty="0">
                <a:solidFill>
                  <a:srgbClr val="00B050"/>
                </a:solidFill>
                <a:sym typeface="Wingdings"/>
              </a:rPr>
              <a:t></a:t>
            </a:r>
            <a:endParaRPr lang="en-GB" sz="4000" dirty="0">
              <a:solidFill>
                <a:srgbClr val="00B050"/>
              </a:solidFill>
            </a:endParaRPr>
          </a:p>
        </p:txBody>
      </p:sp>
      <p:sp>
        <p:nvSpPr>
          <p:cNvPr id="19" name="TextBox 18"/>
          <p:cNvSpPr txBox="1"/>
          <p:nvPr/>
        </p:nvSpPr>
        <p:spPr>
          <a:xfrm>
            <a:off x="3373103" y="4700790"/>
            <a:ext cx="576064" cy="461665"/>
          </a:xfrm>
          <a:prstGeom prst="rect">
            <a:avLst/>
          </a:prstGeom>
          <a:noFill/>
        </p:spPr>
        <p:txBody>
          <a:bodyPr wrap="square" rtlCol="0">
            <a:spAutoFit/>
          </a:bodyPr>
          <a:lstStyle/>
          <a:p>
            <a:r>
              <a:rPr lang="en-GB" sz="2400" dirty="0" smtClean="0">
                <a:solidFill>
                  <a:srgbClr val="FF0000"/>
                </a:solidFill>
                <a:sym typeface="Wingdings"/>
              </a:rPr>
              <a:t>X</a:t>
            </a:r>
            <a:endParaRPr lang="en-GB" sz="2400" dirty="0">
              <a:solidFill>
                <a:srgbClr val="FF0000"/>
              </a:solidFill>
            </a:endParaRPr>
          </a:p>
        </p:txBody>
      </p:sp>
      <p:sp>
        <p:nvSpPr>
          <p:cNvPr id="20" name="TextBox 19"/>
          <p:cNvSpPr txBox="1"/>
          <p:nvPr/>
        </p:nvSpPr>
        <p:spPr>
          <a:xfrm>
            <a:off x="7657579" y="4731881"/>
            <a:ext cx="576064" cy="707886"/>
          </a:xfrm>
          <a:prstGeom prst="rect">
            <a:avLst/>
          </a:prstGeom>
          <a:noFill/>
        </p:spPr>
        <p:txBody>
          <a:bodyPr wrap="square" rtlCol="0">
            <a:spAutoFit/>
          </a:bodyPr>
          <a:lstStyle/>
          <a:p>
            <a:r>
              <a:rPr lang="en-GB" sz="4000" dirty="0" smtClean="0">
                <a:solidFill>
                  <a:srgbClr val="FFC000"/>
                </a:solidFill>
                <a:sym typeface="Wingdings"/>
              </a:rPr>
              <a:t>?</a:t>
            </a:r>
            <a:endParaRPr lang="en-GB" sz="4000" dirty="0">
              <a:solidFill>
                <a:srgbClr val="FFC000"/>
              </a:solidFill>
            </a:endParaRPr>
          </a:p>
        </p:txBody>
      </p:sp>
    </p:spTree>
    <p:extLst>
      <p:ext uri="{BB962C8B-B14F-4D97-AF65-F5344CB8AC3E}">
        <p14:creationId xmlns:p14="http://schemas.microsoft.com/office/powerpoint/2010/main" val="326728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 nuclear remains costly</a:t>
            </a:r>
            <a:endParaRPr lang="en-GB" dirty="0"/>
          </a:p>
        </p:txBody>
      </p:sp>
      <p:sp>
        <p:nvSpPr>
          <p:cNvPr id="3" name="Content Placeholder 2"/>
          <p:cNvSpPr>
            <a:spLocks noGrp="1"/>
          </p:cNvSpPr>
          <p:nvPr>
            <p:ph idx="1"/>
          </p:nvPr>
        </p:nvSpPr>
        <p:spPr/>
        <p:txBody>
          <a:bodyPr/>
          <a:lstStyle/>
          <a:p>
            <a:pPr marL="599910" indent="-599910">
              <a:buAutoNum type="arabicPeriod"/>
            </a:pPr>
            <a:r>
              <a:rPr lang="en-GB" b="0" dirty="0" smtClean="0"/>
              <a:t>Nuclear costs remain high for big nuclear</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7</a:t>
            </a:fld>
            <a:endParaRPr lang="en-GB">
              <a:solidFill>
                <a:srgbClr val="000000"/>
              </a:solidFill>
            </a:endParaRPr>
          </a:p>
        </p:txBody>
      </p:sp>
    </p:spTree>
    <p:extLst>
      <p:ext uri="{BB962C8B-B14F-4D97-AF65-F5344CB8AC3E}">
        <p14:creationId xmlns:p14="http://schemas.microsoft.com/office/powerpoint/2010/main" val="1094547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Can nuclear compete on cost?</a:t>
            </a:r>
            <a:br>
              <a:rPr lang="en-GB" dirty="0"/>
            </a:br>
            <a:endParaRPr lang="en-GB" dirty="0"/>
          </a:p>
        </p:txBody>
      </p:sp>
      <p:sp>
        <p:nvSpPr>
          <p:cNvPr id="4" name="Slide Number Placeholder 3"/>
          <p:cNvSpPr>
            <a:spLocks noGrp="1"/>
          </p:cNvSpPr>
          <p:nvPr>
            <p:ph type="sldNum" sz="quarter" idx="12"/>
          </p:nvPr>
        </p:nvSpPr>
        <p:spPr/>
        <p:txBody>
          <a:bodyPr/>
          <a:lstStyle/>
          <a:p>
            <a:fld id="{A24379B5-70D2-4508-96F3-024A324DCF75}" type="slidenum">
              <a:rPr lang="en-GB" sz="1200">
                <a:solidFill>
                  <a:srgbClr val="000000"/>
                </a:solidFill>
              </a:rPr>
              <a:pPr/>
              <a:t>8</a:t>
            </a:fld>
            <a:endParaRPr lang="en-GB" sz="1200"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970" y="1562008"/>
            <a:ext cx="10071944" cy="533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3730" y="7250522"/>
            <a:ext cx="12060997" cy="259655"/>
          </a:xfrm>
          <a:prstGeom prst="rect">
            <a:avLst/>
          </a:prstGeom>
          <a:noFill/>
        </p:spPr>
        <p:txBody>
          <a:bodyPr wrap="square" lIns="119981" tIns="59992" rIns="119981" bIns="59992" rtlCol="0">
            <a:spAutoFit/>
          </a:bodyPr>
          <a:lstStyle/>
          <a:p>
            <a:pPr defTabSz="1199821"/>
            <a:r>
              <a:rPr lang="en-GB" sz="900" dirty="0">
                <a:solidFill>
                  <a:srgbClr val="000000"/>
                </a:solidFill>
              </a:rPr>
              <a:t>Source: UK Government (BEIS) August 2020 https://assets.publishing.service.gov.uk/government/uploads/system/uploads/attachment_data/file/911817/electricity-generation-cost-report-2020.pdf </a:t>
            </a:r>
          </a:p>
        </p:txBody>
      </p:sp>
      <p:sp>
        <p:nvSpPr>
          <p:cNvPr id="6" name="TextBox 5"/>
          <p:cNvSpPr txBox="1"/>
          <p:nvPr/>
        </p:nvSpPr>
        <p:spPr>
          <a:xfrm>
            <a:off x="3969069" y="2895339"/>
            <a:ext cx="3811023" cy="490488"/>
          </a:xfrm>
          <a:prstGeom prst="rect">
            <a:avLst/>
          </a:prstGeom>
          <a:noFill/>
        </p:spPr>
        <p:txBody>
          <a:bodyPr wrap="square" lIns="119981" tIns="59992" rIns="119981" bIns="59992" rtlCol="0">
            <a:spAutoFit/>
          </a:bodyPr>
          <a:lstStyle/>
          <a:p>
            <a:pPr defTabSz="1199821"/>
            <a:r>
              <a:rPr lang="en-GB" sz="2400" dirty="0">
                <a:solidFill>
                  <a:srgbClr val="000000"/>
                </a:solidFill>
              </a:rPr>
              <a:t>Hinkley Point C</a:t>
            </a:r>
          </a:p>
        </p:txBody>
      </p:sp>
      <p:sp>
        <p:nvSpPr>
          <p:cNvPr id="8" name="TextBox 7"/>
          <p:cNvSpPr txBox="1"/>
          <p:nvPr/>
        </p:nvSpPr>
        <p:spPr>
          <a:xfrm>
            <a:off x="5027687" y="3823725"/>
            <a:ext cx="3811023" cy="490488"/>
          </a:xfrm>
          <a:prstGeom prst="rect">
            <a:avLst/>
          </a:prstGeom>
          <a:noFill/>
        </p:spPr>
        <p:txBody>
          <a:bodyPr wrap="square" lIns="119981" tIns="59992" rIns="119981" bIns="59992" rtlCol="0">
            <a:spAutoFit/>
          </a:bodyPr>
          <a:lstStyle/>
          <a:p>
            <a:pPr defTabSz="1199821"/>
            <a:r>
              <a:rPr lang="en-GB" sz="2400" dirty="0">
                <a:solidFill>
                  <a:srgbClr val="000000"/>
                </a:solidFill>
              </a:rPr>
              <a:t>Sizewell C?</a:t>
            </a:r>
          </a:p>
        </p:txBody>
      </p:sp>
    </p:spTree>
    <p:extLst>
      <p:ext uri="{BB962C8B-B14F-4D97-AF65-F5344CB8AC3E}">
        <p14:creationId xmlns:p14="http://schemas.microsoft.com/office/powerpoint/2010/main" val="123020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Big nuclear remains costly</a:t>
            </a:r>
            <a:endParaRPr lang="en-GB" dirty="0"/>
          </a:p>
        </p:txBody>
      </p:sp>
      <p:sp>
        <p:nvSpPr>
          <p:cNvPr id="3" name="Content Placeholder 2"/>
          <p:cNvSpPr>
            <a:spLocks noGrp="1"/>
          </p:cNvSpPr>
          <p:nvPr>
            <p:ph idx="1"/>
          </p:nvPr>
        </p:nvSpPr>
        <p:spPr/>
        <p:txBody>
          <a:bodyPr/>
          <a:lstStyle/>
          <a:p>
            <a:pPr marL="599910" indent="-599910">
              <a:buAutoNum type="arabicPeriod"/>
            </a:pPr>
            <a:r>
              <a:rPr lang="en-GB" b="0" dirty="0" smtClean="0"/>
              <a:t>Nuclear costs/ quantum needed for big nukes</a:t>
            </a:r>
          </a:p>
          <a:p>
            <a:pPr marL="599910" indent="-599910">
              <a:buAutoNum type="arabicPeriod"/>
            </a:pPr>
            <a:r>
              <a:rPr lang="en-GB" b="0" dirty="0" smtClean="0"/>
              <a:t>SMRs – let’s wait and see</a:t>
            </a:r>
          </a:p>
        </p:txBody>
      </p:sp>
      <p:sp>
        <p:nvSpPr>
          <p:cNvPr id="4" name="Slide Number Placeholder 3"/>
          <p:cNvSpPr>
            <a:spLocks noGrp="1"/>
          </p:cNvSpPr>
          <p:nvPr>
            <p:ph type="sldNum" sz="quarter" idx="12"/>
          </p:nvPr>
        </p:nvSpPr>
        <p:spPr/>
        <p:txBody>
          <a:bodyPr/>
          <a:lstStyle/>
          <a:p>
            <a:fld id="{A24379B5-70D2-4508-96F3-024A324DCF75}" type="slidenum">
              <a:rPr lang="en-GB" smtClean="0">
                <a:solidFill>
                  <a:srgbClr val="000000"/>
                </a:solidFill>
              </a:rPr>
              <a:pPr/>
              <a:t>9</a:t>
            </a:fld>
            <a:endParaRPr lang="en-GB">
              <a:solidFill>
                <a:srgbClr val="000000"/>
              </a:solidFill>
            </a:endParaRPr>
          </a:p>
        </p:txBody>
      </p:sp>
    </p:spTree>
    <p:extLst>
      <p:ext uri="{BB962C8B-B14F-4D97-AF65-F5344CB8AC3E}">
        <p14:creationId xmlns:p14="http://schemas.microsoft.com/office/powerpoint/2010/main" val="2498940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CJBS">
  <a:themeElements>
    <a:clrScheme name="The School v1">
      <a:dk1>
        <a:sysClr val="windowText" lastClr="000000"/>
      </a:dk1>
      <a:lt1>
        <a:sysClr val="window" lastClr="FFFFFF"/>
      </a:lt1>
      <a:dk2>
        <a:srgbClr val="0054A6"/>
      </a:dk2>
      <a:lt2>
        <a:srgbClr val="FEE7AA"/>
      </a:lt2>
      <a:accent1>
        <a:srgbClr val="FFB81C"/>
      </a:accent1>
      <a:accent2>
        <a:srgbClr val="FDD366"/>
      </a:accent2>
      <a:accent3>
        <a:srgbClr val="5091CD"/>
      </a:accent3>
      <a:accent4>
        <a:srgbClr val="50B848"/>
      </a:accent4>
      <a:accent5>
        <a:srgbClr val="52C6DA"/>
      </a:accent5>
      <a:accent6>
        <a:srgbClr val="008C78"/>
      </a:accent6>
      <a:hlink>
        <a:srgbClr val="1F497D"/>
      </a:hlink>
      <a:folHlink>
        <a:srgbClr val="548DD4"/>
      </a:folHlink>
    </a:clrScheme>
    <a:fontScheme name="CJB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tx2"/>
        </a:solidFill>
        <a:ln w="3175">
          <a:solidFill>
            <a:schemeClr val="tx2"/>
          </a:solidFill>
        </a:ln>
      </a:spPr>
      <a:bodyPr rtlCol="0" anchor="ctr"/>
      <a:lstStyle>
        <a:defPPr algn="ctr">
          <a:defRPr dirty="0" err="1" smtClean="0">
            <a:solidFill>
              <a:schemeClr val="bg1"/>
            </a:solidFill>
            <a:latin typeface="Georgia"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a:spcAft>
            <a:spcPts val="900"/>
          </a:spcAft>
          <a:defRPr sz="2000" dirty="0" smtClean="0">
            <a:latin typeface="Georgia" pitchFamily="18" charset="0"/>
          </a:defRPr>
        </a:defPPr>
      </a:lstStyle>
    </a:txDef>
  </a:objectDefaults>
  <a:extraClrSchemeLst/>
  <a:extLst>
    <a:ext uri="{05A4C25C-085E-4340-85A3-A5531E510DB2}">
      <thm15:themeFamily xmlns="" xmlns:thm15="http://schemas.microsoft.com/office/thememl/2012/main" name="ThemeCJBS" id="{E2CAD778-9156-4E27-BE55-A99633C0D628}" vid="{14434ABE-B8D7-405F-925A-041F19D3C10F}"/>
    </a:ext>
  </a:extLst>
</a:theme>
</file>

<file path=ppt/theme/theme2.xml><?xml version="1.0" encoding="utf-8"?>
<a:theme xmlns:a="http://schemas.openxmlformats.org/drawingml/2006/main" name="NoLogo_CJBS_ExecEd_Template_2015">
  <a:themeElements>
    <a:clrScheme name="CJBS ExecEd May 15">
      <a:dk1>
        <a:sysClr val="windowText" lastClr="000000"/>
      </a:dk1>
      <a:lt1>
        <a:sysClr val="window" lastClr="FFFFFF"/>
      </a:lt1>
      <a:dk2>
        <a:srgbClr val="1F497D"/>
      </a:dk2>
      <a:lt2>
        <a:srgbClr val="EEECE1"/>
      </a:lt2>
      <a:accent1>
        <a:srgbClr val="B4975A"/>
      </a:accent1>
      <a:accent2>
        <a:srgbClr val="8C734B"/>
      </a:accent2>
      <a:accent3>
        <a:srgbClr val="63594F"/>
      </a:accent3>
      <a:accent4>
        <a:srgbClr val="808080"/>
      </a:accent4>
      <a:accent5>
        <a:srgbClr val="C6B9A5"/>
      </a:accent5>
      <a:accent6>
        <a:srgbClr val="F79646"/>
      </a:accent6>
      <a:hlink>
        <a:srgbClr val="1F497D"/>
      </a:hlink>
      <a:folHlink>
        <a:srgbClr val="548DD4"/>
      </a:folHlink>
    </a:clrScheme>
    <a:fontScheme name="CJB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1600" dirty="0"/>
        </a:defPPr>
      </a:lstStyle>
    </a:spDef>
    <a:txDef>
      <a:spPr>
        <a:noFill/>
      </a:spPr>
      <a:bodyPr wrap="none" lIns="0" tIns="0" rIns="0" bIns="0" rtlCol="0">
        <a:noAutofit/>
      </a:bodyPr>
      <a:lstStyle>
        <a:defPPr>
          <a:spcAft>
            <a:spcPts val="900"/>
          </a:spcAft>
          <a:defRPr sz="2000" dirty="0" smtClean="0">
            <a:latin typeface="Georgia" pitchFamily="18" charset="0"/>
          </a:defRPr>
        </a:defPPr>
      </a:lstStyle>
    </a:txDef>
  </a:objectDefaults>
  <a:extraClrSchemeLst/>
  <a:extLst>
    <a:ext uri="{05A4C25C-085E-4340-85A3-A5531E510DB2}">
      <thm15:themeFamily xmlns="" xmlns:thm15="http://schemas.microsoft.com/office/thememl/2012/main" name="CJBS_ExecEd_ WideScreen Template v0 7.potx" id="{B5D78AC9-05CD-4B02-ACFE-E4C6F3E2C745}" vid="{6CF13F65-779B-4772-A9F4-977D6630537C}"/>
    </a:ext>
  </a:extLst>
</a:theme>
</file>

<file path=ppt/theme/theme3.xml><?xml version="1.0" encoding="utf-8"?>
<a:theme xmlns:a="http://schemas.openxmlformats.org/drawingml/2006/main" name="1_presentationslides">
  <a:themeElements>
    <a:clrScheme name="JBS">
      <a:dk1>
        <a:srgbClr val="000000"/>
      </a:dk1>
      <a:lt1>
        <a:srgbClr val="FFFFFF"/>
      </a:lt1>
      <a:dk2>
        <a:srgbClr val="000000"/>
      </a:dk2>
      <a:lt2>
        <a:srgbClr val="808080"/>
      </a:lt2>
      <a:accent1>
        <a:srgbClr val="577BBD"/>
      </a:accent1>
      <a:accent2>
        <a:srgbClr val="708FC7"/>
      </a:accent2>
      <a:accent3>
        <a:srgbClr val="8AA3D1"/>
      </a:accent3>
      <a:accent4>
        <a:srgbClr val="A3B7DB"/>
      </a:accent4>
      <a:accent5>
        <a:srgbClr val="BCCAE5"/>
      </a:accent5>
      <a:accent6>
        <a:srgbClr val="D5DEEE"/>
      </a:accent6>
      <a:hlink>
        <a:srgbClr val="009999"/>
      </a:hlink>
      <a:folHlink>
        <a:srgbClr val="99CC00"/>
      </a:folHlink>
    </a:clrScheme>
    <a:fontScheme name="JBS Font Theme Fonts">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3D7EDB"/>
        </a:accent1>
        <a:accent2>
          <a:srgbClr val="333399"/>
        </a:accent2>
        <a:accent3>
          <a:srgbClr val="FFFFFF"/>
        </a:accent3>
        <a:accent4>
          <a:srgbClr val="000000"/>
        </a:accent4>
        <a:accent5>
          <a:srgbClr val="AFC0E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resentationslides">
  <a:themeElements>
    <a:clrScheme name="JBS">
      <a:dk1>
        <a:srgbClr val="000000"/>
      </a:dk1>
      <a:lt1>
        <a:srgbClr val="FFFFFF"/>
      </a:lt1>
      <a:dk2>
        <a:srgbClr val="000000"/>
      </a:dk2>
      <a:lt2>
        <a:srgbClr val="808080"/>
      </a:lt2>
      <a:accent1>
        <a:srgbClr val="577BBD"/>
      </a:accent1>
      <a:accent2>
        <a:srgbClr val="708FC7"/>
      </a:accent2>
      <a:accent3>
        <a:srgbClr val="8AA3D1"/>
      </a:accent3>
      <a:accent4>
        <a:srgbClr val="A3B7DB"/>
      </a:accent4>
      <a:accent5>
        <a:srgbClr val="BCCAE5"/>
      </a:accent5>
      <a:accent6>
        <a:srgbClr val="D5DEEE"/>
      </a:accent6>
      <a:hlink>
        <a:srgbClr val="009999"/>
      </a:hlink>
      <a:folHlink>
        <a:srgbClr val="99CC00"/>
      </a:folHlink>
    </a:clrScheme>
    <a:fontScheme name="JBS Font Theme Fonts">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3D7EDB"/>
        </a:accent1>
        <a:accent2>
          <a:srgbClr val="333399"/>
        </a:accent2>
        <a:accent3>
          <a:srgbClr val="FFFFFF"/>
        </a:accent3>
        <a:accent4>
          <a:srgbClr val="000000"/>
        </a:accent4>
        <a:accent5>
          <a:srgbClr val="AFC0E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7E1442E52814FA9F1B51739530B2E" ma:contentTypeVersion="16" ma:contentTypeDescription="Create a new document." ma:contentTypeScope="" ma:versionID="fae0b0589eed6b0f2d1d2cd49dff4d92">
  <xsd:schema xmlns:xsd="http://www.w3.org/2001/XMLSchema" xmlns:xs="http://www.w3.org/2001/XMLSchema" xmlns:p="http://schemas.microsoft.com/office/2006/metadata/properties" xmlns:ns2="a4bd4da7-b61f-4c8f-a6b6-0fba449af9a5" xmlns:ns3="030e9ef2-c089-4150-a305-fe53eb106fe7" targetNamespace="http://schemas.microsoft.com/office/2006/metadata/properties" ma:root="true" ma:fieldsID="6cfa9e63b8406bfe0f530dd5587d0445" ns2:_="" ns3:_="">
    <xsd:import namespace="a4bd4da7-b61f-4c8f-a6b6-0fba449af9a5"/>
    <xsd:import namespace="030e9ef2-c089-4150-a305-fe53eb106fe7"/>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bd4da7-b61f-4c8f-a6b6-0fba449af9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4d4432-dc9c-456d-883f-1444e39995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0e9ef2-c089-4150-a305-fe53eb106f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da4c30c-6ed2-4417-9787-fb3a49792937}" ma:internalName="TaxCatchAll" ma:showField="CatchAllData" ma:web="030e9ef2-c089-4150-a305-fe53eb106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a4bd4da7-b61f-4c8f-a6b6-0fba449af9a5" xsi:nil="true"/>
    <SharedWithUsers xmlns="030e9ef2-c089-4150-a305-fe53eb106fe7">
      <UserInfo>
        <DisplayName/>
        <AccountId xsi:nil="true"/>
        <AccountType/>
      </UserInfo>
    </SharedWithUsers>
    <TaxCatchAll xmlns="030e9ef2-c089-4150-a305-fe53eb106fe7" xsi:nil="true"/>
    <lcf76f155ced4ddcb4097134ff3c332f xmlns="a4bd4da7-b61f-4c8f-a6b6-0fba449af9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F9A3C6-CA21-45EC-BCDC-967AF269D1DC}"/>
</file>

<file path=customXml/itemProps2.xml><?xml version="1.0" encoding="utf-8"?>
<ds:datastoreItem xmlns:ds="http://schemas.openxmlformats.org/officeDocument/2006/customXml" ds:itemID="{4545C863-6445-4520-AD44-732106780FBF}"/>
</file>

<file path=customXml/itemProps3.xml><?xml version="1.0" encoding="utf-8"?>
<ds:datastoreItem xmlns:ds="http://schemas.openxmlformats.org/officeDocument/2006/customXml" ds:itemID="{1C510799-0C5C-457C-B31E-FAE2A26AE81D}"/>
</file>

<file path=docProps/app.xml><?xml version="1.0" encoding="utf-8"?>
<Properties xmlns="http://schemas.openxmlformats.org/officeDocument/2006/extended-properties" xmlns:vt="http://schemas.openxmlformats.org/officeDocument/2006/docPropsVTypes">
  <Template>CJBS_ExecEd_ WideScreen Template FINAL</Template>
  <TotalTime>450</TotalTime>
  <Words>879</Words>
  <Application>Microsoft Office PowerPoint</Application>
  <PresentationFormat>Custom</PresentationFormat>
  <Paragraphs>183</Paragraphs>
  <Slides>30</Slides>
  <Notes>2</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ThemeCJBS</vt:lpstr>
      <vt:lpstr>NoLogo_CJBS_ExecEd_Template_2015</vt:lpstr>
      <vt:lpstr>1_presentationslides</vt:lpstr>
      <vt:lpstr>presentationslides</vt:lpstr>
      <vt:lpstr>PowerPoint Presentation</vt:lpstr>
      <vt:lpstr>Agenda</vt:lpstr>
      <vt:lpstr>A new nuclear renaissance?</vt:lpstr>
      <vt:lpstr>A new nuclear renaissance?</vt:lpstr>
      <vt:lpstr>Most European nuclear countries are planning or building more reactors</vt:lpstr>
      <vt:lpstr>Nuclear and the energy trilemma</vt:lpstr>
      <vt:lpstr>Big nuclear remains costly</vt:lpstr>
      <vt:lpstr>Can nuclear compete on cost? </vt:lpstr>
      <vt:lpstr>Big nuclear remains costly</vt:lpstr>
      <vt:lpstr>The greening of finance</vt:lpstr>
      <vt:lpstr>Financial policies can help with climate policy</vt:lpstr>
      <vt:lpstr>UN Principles for Responsible Investment</vt:lpstr>
      <vt:lpstr>UN Principles for Responsible Investment</vt:lpstr>
      <vt:lpstr>Task Force on Climate-related Financial Disclosures</vt:lpstr>
      <vt:lpstr>Network for Greening the Financial System</vt:lpstr>
      <vt:lpstr>Green finance - debt</vt:lpstr>
      <vt:lpstr>Climate Bond Initiative won’t certify nuclear as green</vt:lpstr>
      <vt:lpstr>But a nuclear green bond has been approved by another certifier</vt:lpstr>
      <vt:lpstr>Equity investing: ESG</vt:lpstr>
      <vt:lpstr>The ESG backlash is fully underway</vt:lpstr>
      <vt:lpstr>Government and other views</vt:lpstr>
      <vt:lpstr>The EU: is nuclear “green”?</vt:lpstr>
      <vt:lpstr>Is nuclear energy safe?</vt:lpstr>
      <vt:lpstr>Is nuclear energy green?</vt:lpstr>
      <vt:lpstr>Is nuclear energy sustainable?</vt:lpstr>
      <vt:lpstr>Problems with renewable energy</vt:lpstr>
      <vt:lpstr>Wind power and birds</vt:lpstr>
      <vt:lpstr>Windfarms may not be the main problem here</vt:lpstr>
      <vt:lpstr>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Hritu Patel</dc:creator>
  <cp:keywords>PowerPoint Template, Exec Education</cp:keywords>
  <cp:lastModifiedBy>Taylor</cp:lastModifiedBy>
  <cp:revision>67</cp:revision>
  <cp:lastPrinted>2013-07-09T14:15:42Z</cp:lastPrinted>
  <dcterms:created xsi:type="dcterms:W3CDTF">2015-09-30T07:29:45Z</dcterms:created>
  <dcterms:modified xsi:type="dcterms:W3CDTF">2022-08-31T08:35:33Z</dcterms:modified>
  <cp:category>Executive Education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create by">
    <vt:lpwstr>PwC</vt:lpwstr>
  </property>
  <property fmtid="{D5CDD505-2E9C-101B-9397-08002B2CF9AE}" pid="3" name="TB template version">
    <vt:lpwstr>6</vt:lpwstr>
  </property>
  <property fmtid="{D5CDD505-2E9C-101B-9397-08002B2CF9AE}" pid="4" name="TB template type">
    <vt:lpwstr>Report</vt:lpwstr>
  </property>
  <property fmtid="{D5CDD505-2E9C-101B-9397-08002B2CF9AE}" pid="5" name="Template version">
    <vt:lpwstr>1</vt:lpwstr>
  </property>
  <property fmtid="{D5CDD505-2E9C-101B-9397-08002B2CF9AE}" pid="6" name="Order">
    <vt:r8>3896700</vt:r8>
  </property>
  <property fmtid="{D5CDD505-2E9C-101B-9397-08002B2CF9AE}" pid="7" name="xd_ProgID">
    <vt:lpwstr/>
  </property>
  <property fmtid="{D5CDD505-2E9C-101B-9397-08002B2CF9AE}" pid="8" name="MediaServiceImageTags">
    <vt:lpwstr/>
  </property>
  <property fmtid="{D5CDD505-2E9C-101B-9397-08002B2CF9AE}" pid="9" name="ContentTypeId">
    <vt:lpwstr>0x010100C977E1442E52814FA9F1B51739530B2E</vt:lpwstr>
  </property>
  <property fmtid="{D5CDD505-2E9C-101B-9397-08002B2CF9AE}" pid="10" name="_SourceUrl">
    <vt:lpwstr/>
  </property>
  <property fmtid="{D5CDD505-2E9C-101B-9397-08002B2CF9AE}" pid="11" name="_SharedFileIndex">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bool>false</vt:bool>
  </property>
</Properties>
</file>